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7" r:id="rId2"/>
    <p:sldId id="258" r:id="rId3"/>
    <p:sldId id="282" r:id="rId4"/>
    <p:sldId id="264" r:id="rId5"/>
    <p:sldId id="265" r:id="rId6"/>
    <p:sldId id="266" r:id="rId7"/>
    <p:sldId id="268" r:id="rId8"/>
    <p:sldId id="278" r:id="rId9"/>
    <p:sldId id="279" r:id="rId10"/>
    <p:sldId id="269" r:id="rId11"/>
    <p:sldId id="283" r:id="rId12"/>
    <p:sldId id="280" r:id="rId13"/>
    <p:sldId id="281" r:id="rId14"/>
    <p:sldId id="276" r:id="rId15"/>
    <p:sldId id="277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1250E-D5BE-C0E5-28F0-D9315C085967}" v="505" dt="2025-10-06T16:59:32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рела Ц. Радева" userId="S::mirela.tsv.radeva@edu.mon.bg::1a327039-d39f-434e-97f1-c4c007119444" providerId="AD" clId="Web-{B981250E-D5BE-C0E5-28F0-D9315C085967}"/>
    <pc:docChg chg="addSld modSld">
      <pc:chgData name="Мирела Ц. Радева" userId="S::mirela.tsv.radeva@edu.mon.bg::1a327039-d39f-434e-97f1-c4c007119444" providerId="AD" clId="Web-{B981250E-D5BE-C0E5-28F0-D9315C085967}" dt="2025-10-06T16:59:32.568" v="301" actId="1076"/>
      <pc:docMkLst>
        <pc:docMk/>
      </pc:docMkLst>
      <pc:sldChg chg="modSp">
        <pc:chgData name="Мирела Ц. Радева" userId="S::mirela.tsv.radeva@edu.mon.bg::1a327039-d39f-434e-97f1-c4c007119444" providerId="AD" clId="Web-{B981250E-D5BE-C0E5-28F0-D9315C085967}" dt="2025-10-06T16:22:02.379" v="171" actId="20577"/>
        <pc:sldMkLst>
          <pc:docMk/>
          <pc:sldMk cId="3355851433" sldId="264"/>
        </pc:sldMkLst>
        <pc:spChg chg="mod">
          <ac:chgData name="Мирела Ц. Радева" userId="S::mirela.tsv.radeva@edu.mon.bg::1a327039-d39f-434e-97f1-c4c007119444" providerId="AD" clId="Web-{B981250E-D5BE-C0E5-28F0-D9315C085967}" dt="2025-10-06T16:22:02.379" v="171" actId="20577"/>
          <ac:spMkLst>
            <pc:docMk/>
            <pc:sldMk cId="3355851433" sldId="264"/>
            <ac:spMk id="2" creationId="{F8EE75C1-268C-ECBE-E166-91AA98290804}"/>
          </ac:spMkLst>
        </pc:spChg>
      </pc:sldChg>
      <pc:sldChg chg="modSp">
        <pc:chgData name="Мирела Ц. Радева" userId="S::mirela.tsv.radeva@edu.mon.bg::1a327039-d39f-434e-97f1-c4c007119444" providerId="AD" clId="Web-{B981250E-D5BE-C0E5-28F0-D9315C085967}" dt="2025-10-06T16:22:16.380" v="175" actId="1076"/>
        <pc:sldMkLst>
          <pc:docMk/>
          <pc:sldMk cId="2664222696" sldId="268"/>
        </pc:sldMkLst>
        <pc:spChg chg="mod">
          <ac:chgData name="Мирела Ц. Радева" userId="S::mirela.tsv.radeva@edu.mon.bg::1a327039-d39f-434e-97f1-c4c007119444" providerId="AD" clId="Web-{B981250E-D5BE-C0E5-28F0-D9315C085967}" dt="2025-10-06T16:22:16.380" v="175" actId="1076"/>
          <ac:spMkLst>
            <pc:docMk/>
            <pc:sldMk cId="2664222696" sldId="268"/>
            <ac:spMk id="2" creationId="{A9585216-8953-224B-5712-369558DC60EF}"/>
          </ac:spMkLst>
        </pc:spChg>
      </pc:sldChg>
      <pc:sldChg chg="modSp">
        <pc:chgData name="Мирела Ц. Радева" userId="S::mirela.tsv.radeva@edu.mon.bg::1a327039-d39f-434e-97f1-c4c007119444" providerId="AD" clId="Web-{B981250E-D5BE-C0E5-28F0-D9315C085967}" dt="2025-10-06T16:35:55.061" v="241" actId="20577"/>
        <pc:sldMkLst>
          <pc:docMk/>
          <pc:sldMk cId="1414854007" sldId="269"/>
        </pc:sldMkLst>
        <pc:spChg chg="mod">
          <ac:chgData name="Мирела Ц. Радева" userId="S::mirela.tsv.radeva@edu.mon.bg::1a327039-d39f-434e-97f1-c4c007119444" providerId="AD" clId="Web-{B981250E-D5BE-C0E5-28F0-D9315C085967}" dt="2025-10-06T16:35:55.061" v="241" actId="20577"/>
          <ac:spMkLst>
            <pc:docMk/>
            <pc:sldMk cId="1414854007" sldId="269"/>
            <ac:spMk id="2" creationId="{A85CBC5B-4F6D-64E9-757B-354F31DBCC07}"/>
          </ac:spMkLst>
        </pc:spChg>
      </pc:sldChg>
      <pc:sldChg chg="addSp delSp modSp">
        <pc:chgData name="Мирела Ц. Радева" userId="S::mirela.tsv.radeva@edu.mon.bg::1a327039-d39f-434e-97f1-c4c007119444" providerId="AD" clId="Web-{B981250E-D5BE-C0E5-28F0-D9315C085967}" dt="2025-10-06T16:23:17.884" v="181"/>
        <pc:sldMkLst>
          <pc:docMk/>
          <pc:sldMk cId="3249020304" sldId="276"/>
        </pc:sldMkLst>
        <pc:spChg chg="mod">
          <ac:chgData name="Мирела Ц. Радева" userId="S::mirela.tsv.radeva@edu.mon.bg::1a327039-d39f-434e-97f1-c4c007119444" providerId="AD" clId="Web-{B981250E-D5BE-C0E5-28F0-D9315C085967}" dt="2025-10-06T16:23:17.884" v="181"/>
          <ac:spMkLst>
            <pc:docMk/>
            <pc:sldMk cId="3249020304" sldId="276"/>
            <ac:spMk id="2" creationId="{CB0CEDAA-C89F-526D-0B2C-DB94A5F0DA4F}"/>
          </ac:spMkLst>
        </pc:spChg>
        <pc:picChg chg="add del mod">
          <ac:chgData name="Мирела Ц. Радева" userId="S::mirela.tsv.radeva@edu.mon.bg::1a327039-d39f-434e-97f1-c4c007119444" providerId="AD" clId="Web-{B981250E-D5BE-C0E5-28F0-D9315C085967}" dt="2025-10-06T16:23:11.196" v="180"/>
          <ac:picMkLst>
            <pc:docMk/>
            <pc:sldMk cId="3249020304" sldId="276"/>
            <ac:picMk id="4" creationId="{6E334FE1-3BA4-180F-7928-014179A26590}"/>
          </ac:picMkLst>
        </pc:picChg>
      </pc:sldChg>
      <pc:sldChg chg="addSp modSp">
        <pc:chgData name="Мирела Ц. Радева" userId="S::mirela.tsv.radeva@edu.mon.bg::1a327039-d39f-434e-97f1-c4c007119444" providerId="AD" clId="Web-{B981250E-D5BE-C0E5-28F0-D9315C085967}" dt="2025-10-06T16:58:59.208" v="298" actId="20577"/>
        <pc:sldMkLst>
          <pc:docMk/>
          <pc:sldMk cId="2046850166" sldId="280"/>
        </pc:sldMkLst>
        <pc:spChg chg="mod">
          <ac:chgData name="Мирела Ц. Радева" userId="S::mirela.tsv.radeva@edu.mon.bg::1a327039-d39f-434e-97f1-c4c007119444" providerId="AD" clId="Web-{B981250E-D5BE-C0E5-28F0-D9315C085967}" dt="2025-10-06T16:23:31.432" v="182" actId="20577"/>
          <ac:spMkLst>
            <pc:docMk/>
            <pc:sldMk cId="2046850166" sldId="280"/>
            <ac:spMk id="2" creationId="{EE2C0868-20AA-A3B1-B3BF-07BCB72C3907}"/>
          </ac:spMkLst>
        </pc:spChg>
        <pc:spChg chg="add mod">
          <ac:chgData name="Мирела Ц. Радева" userId="S::mirela.tsv.radeva@edu.mon.bg::1a327039-d39f-434e-97f1-c4c007119444" providerId="AD" clId="Web-{B981250E-D5BE-C0E5-28F0-D9315C085967}" dt="2025-10-06T16:58:59.208" v="298" actId="20577"/>
          <ac:spMkLst>
            <pc:docMk/>
            <pc:sldMk cId="2046850166" sldId="280"/>
            <ac:spMk id="3" creationId="{1CD181CF-74FE-DE0F-5304-8A5D39384E68}"/>
          </ac:spMkLst>
        </pc:spChg>
      </pc:sldChg>
      <pc:sldChg chg="addSp delSp modSp">
        <pc:chgData name="Мирела Ц. Радева" userId="S::mirela.tsv.radeva@edu.mon.bg::1a327039-d39f-434e-97f1-c4c007119444" providerId="AD" clId="Web-{B981250E-D5BE-C0E5-28F0-D9315C085967}" dt="2025-10-06T16:59:32.568" v="301" actId="1076"/>
        <pc:sldMkLst>
          <pc:docMk/>
          <pc:sldMk cId="4011282606" sldId="281"/>
        </pc:sldMkLst>
        <pc:spChg chg="add mod">
          <ac:chgData name="Мирела Ц. Радева" userId="S::mirela.tsv.radeva@edu.mon.bg::1a327039-d39f-434e-97f1-c4c007119444" providerId="AD" clId="Web-{B981250E-D5BE-C0E5-28F0-D9315C085967}" dt="2025-10-06T16:59:32.568" v="301" actId="1076"/>
          <ac:spMkLst>
            <pc:docMk/>
            <pc:sldMk cId="4011282606" sldId="281"/>
            <ac:spMk id="5" creationId="{1AA7ADD8-DA47-8D67-3E2D-58C9821978D1}"/>
          </ac:spMkLst>
        </pc:spChg>
        <pc:spChg chg="del">
          <ac:chgData name="Мирела Ц. Радева" userId="S::mirela.tsv.radeva@edu.mon.bg::1a327039-d39f-434e-97f1-c4c007119444" providerId="AD" clId="Web-{B981250E-D5BE-C0E5-28F0-D9315C085967}" dt="2025-10-06T16:59:28.287" v="300"/>
          <ac:spMkLst>
            <pc:docMk/>
            <pc:sldMk cId="4011282606" sldId="281"/>
            <ac:spMk id="9" creationId="{262ABC4B-37D8-4218-BDD8-6DF6A00C0C80}"/>
          </ac:spMkLst>
        </pc:spChg>
        <pc:spChg chg="add">
          <ac:chgData name="Мирела Ц. Радева" userId="S::mirela.tsv.radeva@edu.mon.bg::1a327039-d39f-434e-97f1-c4c007119444" providerId="AD" clId="Web-{B981250E-D5BE-C0E5-28F0-D9315C085967}" dt="2025-10-06T16:59:28.287" v="300"/>
          <ac:spMkLst>
            <pc:docMk/>
            <pc:sldMk cId="4011282606" sldId="281"/>
            <ac:spMk id="18" creationId="{F7689D68-C339-4D5B-9DAA-E13F6BD4D575}"/>
          </ac:spMkLst>
        </pc:spChg>
        <pc:grpChg chg="add">
          <ac:chgData name="Мирела Ц. Радева" userId="S::mirela.tsv.radeva@edu.mon.bg::1a327039-d39f-434e-97f1-c4c007119444" providerId="AD" clId="Web-{B981250E-D5BE-C0E5-28F0-D9315C085967}" dt="2025-10-06T16:59:28.287" v="300"/>
          <ac:grpSpMkLst>
            <pc:docMk/>
            <pc:sldMk cId="4011282606" sldId="281"/>
            <ac:grpSpMk id="14" creationId="{EED2E2BB-3846-41EB-9F1E-92C33C4A8F46}"/>
          </ac:grpSpMkLst>
        </pc:grpChg>
        <pc:picChg chg="del">
          <ac:chgData name="Мирела Ц. Радева" userId="S::mirela.tsv.radeva@edu.mon.bg::1a327039-d39f-434e-97f1-c4c007119444" providerId="AD" clId="Web-{B981250E-D5BE-C0E5-28F0-D9315C085967}" dt="2025-10-06T16:23:01.039" v="177"/>
          <ac:picMkLst>
            <pc:docMk/>
            <pc:sldMk cId="4011282606" sldId="281"/>
            <ac:picMk id="2" creationId="{C36619E8-811C-3A09-827C-6E22E28A2AA9}"/>
          </ac:picMkLst>
        </pc:picChg>
        <pc:picChg chg="mod ord">
          <ac:chgData name="Мирела Ц. Радева" userId="S::mirela.tsv.radeva@edu.mon.bg::1a327039-d39f-434e-97f1-c4c007119444" providerId="AD" clId="Web-{B981250E-D5BE-C0E5-28F0-D9315C085967}" dt="2025-10-06T16:59:28.287" v="300"/>
          <ac:picMkLst>
            <pc:docMk/>
            <pc:sldMk cId="4011282606" sldId="281"/>
            <ac:picMk id="3" creationId="{1F3155CE-341F-DEAB-A683-7C250B2E2687}"/>
          </ac:picMkLst>
        </pc:picChg>
        <pc:picChg chg="mod ord">
          <ac:chgData name="Мирела Ц. Радева" userId="S::mirela.tsv.radeva@edu.mon.bg::1a327039-d39f-434e-97f1-c4c007119444" providerId="AD" clId="Web-{B981250E-D5BE-C0E5-28F0-D9315C085967}" dt="2025-10-06T16:59:28.287" v="300"/>
          <ac:picMkLst>
            <pc:docMk/>
            <pc:sldMk cId="4011282606" sldId="281"/>
            <ac:picMk id="4" creationId="{C87397BE-6733-C36A-7EC1-40147A71CDBD}"/>
          </ac:picMkLst>
        </pc:picChg>
      </pc:sldChg>
      <pc:sldChg chg="addSp modSp new mod setBg setClrOvrMap">
        <pc:chgData name="Мирела Ц. Радева" userId="S::mirela.tsv.radeva@edu.mon.bg::1a327039-d39f-434e-97f1-c4c007119444" providerId="AD" clId="Web-{B981250E-D5BE-C0E5-28F0-D9315C085967}" dt="2025-10-06T16:11:39.698" v="170" actId="1076"/>
        <pc:sldMkLst>
          <pc:docMk/>
          <pc:sldMk cId="478326332" sldId="282"/>
        </pc:sldMkLst>
        <pc:spChg chg="add mod">
          <ac:chgData name="Мирела Ц. Радева" userId="S::mirela.tsv.radeva@edu.mon.bg::1a327039-d39f-434e-97f1-c4c007119444" providerId="AD" clId="Web-{B981250E-D5BE-C0E5-28F0-D9315C085967}" dt="2025-10-06T16:11:39.698" v="170" actId="1076"/>
          <ac:spMkLst>
            <pc:docMk/>
            <pc:sldMk cId="478326332" sldId="282"/>
            <ac:spMk id="3" creationId="{A127AABC-63BB-C6B3-43F6-688502DE53A1}"/>
          </ac:spMkLst>
        </pc:spChg>
        <pc:spChg chg="add">
          <ac:chgData name="Мирела Ц. Радева" userId="S::mirela.tsv.radeva@edu.mon.bg::1a327039-d39f-434e-97f1-c4c007119444" providerId="AD" clId="Web-{B981250E-D5BE-C0E5-28F0-D9315C085967}" dt="2025-10-06T16:11:09.853" v="161"/>
          <ac:spMkLst>
            <pc:docMk/>
            <pc:sldMk cId="478326332" sldId="282"/>
            <ac:spMk id="19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B981250E-D5BE-C0E5-28F0-D9315C085967}" dt="2025-10-06T16:11:09.853" v="161"/>
          <ac:spMkLst>
            <pc:docMk/>
            <pc:sldMk cId="478326332" sldId="282"/>
            <ac:spMk id="21" creationId="{8D489E29-742E-4D34-AB08-CE3217805B81}"/>
          </ac:spMkLst>
        </pc:spChg>
        <pc:grpChg chg="add">
          <ac:chgData name="Мирела Ц. Радева" userId="S::mirela.tsv.radeva@edu.mon.bg::1a327039-d39f-434e-97f1-c4c007119444" providerId="AD" clId="Web-{B981250E-D5BE-C0E5-28F0-D9315C085967}" dt="2025-10-06T16:11:09.853" v="161"/>
          <ac:grpSpMkLst>
            <pc:docMk/>
            <pc:sldMk cId="478326332" sldId="282"/>
            <ac:grpSpMk id="8" creationId="{FAEF28A3-012D-4640-B8B8-1EF6EAF7233B}"/>
          </ac:grpSpMkLst>
        </pc:grpChg>
        <pc:picChg chg="add mod">
          <ac:chgData name="Мирела Ц. Радева" userId="S::mirela.tsv.radeva@edu.mon.bg::1a327039-d39f-434e-97f1-c4c007119444" providerId="AD" clId="Web-{B981250E-D5BE-C0E5-28F0-D9315C085967}" dt="2025-10-06T16:11:09.853" v="161"/>
          <ac:picMkLst>
            <pc:docMk/>
            <pc:sldMk cId="478326332" sldId="282"/>
            <ac:picMk id="2" creationId="{527E015A-3FC0-B1DD-D7E9-7EE1BB7543C6}"/>
          </ac:picMkLst>
        </pc:picChg>
      </pc:sldChg>
      <pc:sldChg chg="addSp delSp modSp new mod setBg setClrOvrMap">
        <pc:chgData name="Мирела Ц. Радева" userId="S::mirela.tsv.radeva@edu.mon.bg::1a327039-d39f-434e-97f1-c4c007119444" providerId="AD" clId="Web-{B981250E-D5BE-C0E5-28F0-D9315C085967}" dt="2025-10-06T16:57:52.658" v="290"/>
        <pc:sldMkLst>
          <pc:docMk/>
          <pc:sldMk cId="1912575451" sldId="283"/>
        </pc:sldMkLst>
        <pc:spChg chg="add del mod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2" creationId="{920377F8-D7FB-8D60-4D05-587446422D7F}"/>
          </ac:spMkLst>
        </pc:spChg>
        <pc:spChg chg="add del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18" creationId="{20E145FF-1D18-4246-A2BA-9F6B4D53364C}"/>
          </ac:spMkLst>
        </pc:spChg>
        <pc:spChg chg="add del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20" creationId="{B219AE65-9B94-44EA-BEF3-EF4BFA169C81}"/>
          </ac:spMkLst>
        </pc:spChg>
        <pc:spChg chg="add del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22" creationId="{F0C81A57-9CD5-461B-8FFE-4A8CB6CFBE01}"/>
          </ac:spMkLst>
        </pc:spChg>
        <pc:spChg chg="add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43" creationId="{6288FC2F-B192-42B2-90BE-517E1039BE0B}"/>
          </ac:spMkLst>
        </pc:spChg>
        <pc:spChg chg="add">
          <ac:chgData name="Мирела Ц. Радева" userId="S::mirela.tsv.radeva@edu.mon.bg::1a327039-d39f-434e-97f1-c4c007119444" providerId="AD" clId="Web-{B981250E-D5BE-C0E5-28F0-D9315C085967}" dt="2025-10-06T16:57:52.658" v="290"/>
          <ac:spMkLst>
            <pc:docMk/>
            <pc:sldMk cId="1912575451" sldId="283"/>
            <ac:spMk id="49" creationId="{F9ED434F-8767-46CC-B26B-5AF62FF01E66}"/>
          </ac:spMkLst>
        </pc:spChg>
        <pc:grpChg chg="add del">
          <ac:chgData name="Мирела Ц. Радева" userId="S::mirela.tsv.radeva@edu.mon.bg::1a327039-d39f-434e-97f1-c4c007119444" providerId="AD" clId="Web-{B981250E-D5BE-C0E5-28F0-D9315C085967}" dt="2025-10-06T16:57:52.658" v="290"/>
          <ac:grpSpMkLst>
            <pc:docMk/>
            <pc:sldMk cId="1912575451" sldId="283"/>
            <ac:grpSpMk id="7" creationId="{7084313B-C03D-4981-9786-879159A60395}"/>
          </ac:grpSpMkLst>
        </pc:grpChg>
        <pc:grpChg chg="add">
          <ac:chgData name="Мирела Ц. Радева" userId="S::mirela.tsv.radeva@edu.mon.bg::1a327039-d39f-434e-97f1-c4c007119444" providerId="AD" clId="Web-{B981250E-D5BE-C0E5-28F0-D9315C085967}" dt="2025-10-06T16:57:33.594" v="287"/>
          <ac:grpSpMkLst>
            <pc:docMk/>
            <pc:sldMk cId="1912575451" sldId="283"/>
            <ac:grpSpMk id="24" creationId="{3086C462-37F4-494D-8292-CCB95221CC1A}"/>
          </ac:grpSpMkLst>
        </pc:grpChg>
        <pc:grpChg chg="add">
          <ac:chgData name="Мирела Ц. Радева" userId="S::mirela.tsv.radeva@edu.mon.bg::1a327039-d39f-434e-97f1-c4c007119444" providerId="AD" clId="Web-{B981250E-D5BE-C0E5-28F0-D9315C085967}" dt="2025-10-06T16:57:52.658" v="290"/>
          <ac:grpSpMkLst>
            <pc:docMk/>
            <pc:sldMk cId="1912575451" sldId="283"/>
            <ac:grpSpMk id="32" creationId="{E5D4A15D-C852-47D7-A7E3-7F8FEE9FCA9D}"/>
          </ac:grpSpMkLst>
        </pc:grpChg>
        <pc:grpChg chg="add">
          <ac:chgData name="Мирела Ц. Радева" userId="S::mirela.tsv.radeva@edu.mon.bg::1a327039-d39f-434e-97f1-c4c007119444" providerId="AD" clId="Web-{B981250E-D5BE-C0E5-28F0-D9315C085967}" dt="2025-10-06T16:57:52.658" v="290"/>
          <ac:grpSpMkLst>
            <pc:docMk/>
            <pc:sldMk cId="1912575451" sldId="283"/>
            <ac:grpSpMk id="45" creationId="{2F448CB3-7B4F-45D7-B7C0-DF553DF61453}"/>
          </ac:grpSpMkLst>
        </pc:grpChg>
        <pc:graphicFrameChg chg="add">
          <ac:chgData name="Мирела Ц. Радева" userId="S::mirela.tsv.radeva@edu.mon.bg::1a327039-d39f-434e-97f1-c4c007119444" providerId="AD" clId="Web-{B981250E-D5BE-C0E5-28F0-D9315C085967}" dt="2025-10-06T16:57:52.658" v="290"/>
          <ac:graphicFrameMkLst>
            <pc:docMk/>
            <pc:sldMk cId="1912575451" sldId="283"/>
            <ac:graphicFrameMk id="28" creationId="{34726E25-26BB-3207-7AF9-528BE7DB6261}"/>
          </ac:graphicFrameMkLst>
        </pc:graphicFrameChg>
      </pc:sldChg>
    </pc:docChg>
  </pc:docChgLst>
  <pc:docChgLst>
    <pc:chgData name="Мирела Ц. Радева" userId="S::mirela.tsv.radeva@edu.mon.bg::1a327039-d39f-434e-97f1-c4c007119444" providerId="AD" clId="Web-{F7B09F68-BDE5-277C-A9AE-A8920E3C9C7C}"/>
    <pc:docChg chg="addSld delSld modSld">
      <pc:chgData name="Мирела Ц. Радева" userId="S::mirela.tsv.radeva@edu.mon.bg::1a327039-d39f-434e-97f1-c4c007119444" providerId="AD" clId="Web-{F7B09F68-BDE5-277C-A9AE-A8920E3C9C7C}" dt="2025-09-22T11:00:41.635" v="65"/>
      <pc:docMkLst>
        <pc:docMk/>
      </pc:docMkLst>
      <pc:sldChg chg="del">
        <pc:chgData name="Мирела Ц. Радева" userId="S::mirela.tsv.radeva@edu.mon.bg::1a327039-d39f-434e-97f1-c4c007119444" providerId="AD" clId="Web-{F7B09F68-BDE5-277C-A9AE-A8920E3C9C7C}" dt="2025-09-22T10:44:51.506" v="0"/>
        <pc:sldMkLst>
          <pc:docMk/>
          <pc:sldMk cId="1497625714" sldId="259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4:56.553" v="1"/>
        <pc:sldMkLst>
          <pc:docMk/>
          <pc:sldMk cId="679473163" sldId="260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5:01.115" v="2"/>
        <pc:sldMkLst>
          <pc:docMk/>
          <pc:sldMk cId="2017189816" sldId="261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5:05.334" v="3"/>
        <pc:sldMkLst>
          <pc:docMk/>
          <pc:sldMk cId="337209721" sldId="262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5:08.381" v="4"/>
        <pc:sldMkLst>
          <pc:docMk/>
          <pc:sldMk cId="2804962413" sldId="263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5:49.228" v="5"/>
        <pc:sldMkLst>
          <pc:docMk/>
          <pc:sldMk cId="2326095251" sldId="267"/>
        </pc:sldMkLst>
      </pc:sldChg>
      <pc:sldChg chg="addSp delSp modSp mod setClrOvrMap">
        <pc:chgData name="Мирела Ц. Радева" userId="S::mirela.tsv.radeva@edu.mon.bg::1a327039-d39f-434e-97f1-c4c007119444" providerId="AD" clId="Web-{F7B09F68-BDE5-277C-A9AE-A8920E3C9C7C}" dt="2025-09-22T10:46:12.855" v="8"/>
        <pc:sldMkLst>
          <pc:docMk/>
          <pc:sldMk cId="2664222696" sldId="268"/>
        </pc:sldMkLst>
        <pc:spChg chg="mod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" creationId="{A9585216-8953-224B-5712-369558DC60EF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0" creationId="{4EB623E5-BC7C-4763-B7CD-C7D5F91F1285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2" creationId="{FC485557-E744-401B-A251-3650FAEEAD8E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4" creationId="{986D68AF-6B45-4B98-8634-61D8C9C05662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6" creationId="{0143DE54-7BFF-4B29-8566-DF80EE4CCB07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28" creationId="{7C661810-D461-4214-A635-30A7D1714054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30" creationId="{ED6475A3-FF98-4FA0-B527-600EBA9BD68F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39" creationId="{670D6F2B-93AF-47D6-9378-5E54BE0AC69F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43" creationId="{1AD5EB79-7F9A-4BBC-92A5-188382CBA1B6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6:12.855" v="8"/>
          <ac:spMkLst>
            <pc:docMk/>
            <pc:sldMk cId="2664222696" sldId="268"/>
            <ac:spMk id="45" creationId="{B9B8A17F-DC3A-4D9A-AA53-9BFB894CD7BA}"/>
          </ac:spMkLst>
        </pc:spChg>
        <pc:picChg chg="del">
          <ac:chgData name="Мирела Ц. Радева" userId="S::mirela.tsv.radeva@edu.mon.bg::1a327039-d39f-434e-97f1-c4c007119444" providerId="AD" clId="Web-{F7B09F68-BDE5-277C-A9AE-A8920E3C9C7C}" dt="2025-09-22T10:46:03.620" v="7"/>
          <ac:picMkLst>
            <pc:docMk/>
            <pc:sldMk cId="2664222696" sldId="268"/>
            <ac:picMk id="3" creationId="{8BD24A30-6AE2-ADEF-E2F2-5BE198770CD5}"/>
          </ac:picMkLst>
        </pc:picChg>
      </pc:sldChg>
      <pc:sldChg chg="addSp delSp modSp mod setClrOvrMap">
        <pc:chgData name="Мирела Ц. Радева" userId="S::mirela.tsv.radeva@edu.mon.bg::1a327039-d39f-434e-97f1-c4c007119444" providerId="AD" clId="Web-{F7B09F68-BDE5-277C-A9AE-A8920E3C9C7C}" dt="2025-09-22T10:56:22.053" v="40" actId="20577"/>
        <pc:sldMkLst>
          <pc:docMk/>
          <pc:sldMk cId="1414854007" sldId="269"/>
        </pc:sldMkLst>
        <pc:spChg chg="mod ord">
          <ac:chgData name="Мирела Ц. Радева" userId="S::mirela.tsv.radeva@edu.mon.bg::1a327039-d39f-434e-97f1-c4c007119444" providerId="AD" clId="Web-{F7B09F68-BDE5-277C-A9AE-A8920E3C9C7C}" dt="2025-09-22T10:56:22.053" v="40" actId="20577"/>
          <ac:spMkLst>
            <pc:docMk/>
            <pc:sldMk cId="1414854007" sldId="269"/>
            <ac:spMk id="2" creationId="{A85CBC5B-4F6D-64E9-757B-354F31DBCC07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20" creationId="{E4947D45-3E3A-4249-A3DB-5B907C179727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22" creationId="{56981798-4550-46DA-9172-4846E2FB66EC}"/>
          </ac:spMkLst>
        </pc:spChg>
        <pc:spChg chg="del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24" creationId="{2D529E20-662F-4915-ACD7-970C026FDB7F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40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42" creationId="{E4F17063-EDA4-417B-946F-BA357F3B390D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44" creationId="{D36F3EEA-55D4-4677-80E7-92D00B8F343B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5:55.537" v="32"/>
          <ac:spMkLst>
            <pc:docMk/>
            <pc:sldMk cId="1414854007" sldId="269"/>
            <ac:spMk id="46" creationId="{C91E93A7-6C7F-4F77-9CB0-280D958EF4D2}"/>
          </ac:spMkLst>
        </pc:spChg>
        <pc:grpChg chg="add">
          <ac:chgData name="Мирела Ц. Радева" userId="S::mirela.tsv.radeva@edu.mon.bg::1a327039-d39f-434e-97f1-c4c007119444" providerId="AD" clId="Web-{F7B09F68-BDE5-277C-A9AE-A8920E3C9C7C}" dt="2025-09-22T10:55:55.537" v="32"/>
          <ac:grpSpMkLst>
            <pc:docMk/>
            <pc:sldMk cId="1414854007" sldId="269"/>
            <ac:grpSpMk id="29" creationId="{FAEF28A3-012D-4640-B8B8-1EF6EAF7233B}"/>
          </ac:grpSpMkLst>
        </pc:grpChg>
        <pc:picChg chg="del">
          <ac:chgData name="Мирела Ц. Радева" userId="S::mirela.tsv.radeva@edu.mon.bg::1a327039-d39f-434e-97f1-c4c007119444" providerId="AD" clId="Web-{F7B09F68-BDE5-277C-A9AE-A8920E3C9C7C}" dt="2025-09-22T10:55:27.427" v="30"/>
          <ac:picMkLst>
            <pc:docMk/>
            <pc:sldMk cId="1414854007" sldId="269"/>
            <ac:picMk id="3" creationId="{1FE95539-A5A8-D160-4498-738E0CF849F7}"/>
          </ac:picMkLst>
        </pc:picChg>
        <pc:picChg chg="mod">
          <ac:chgData name="Мирела Ц. Радева" userId="S::mirela.tsv.radeva@edu.mon.bg::1a327039-d39f-434e-97f1-c4c007119444" providerId="AD" clId="Web-{F7B09F68-BDE5-277C-A9AE-A8920E3C9C7C}" dt="2025-09-22T10:55:55.537" v="32"/>
          <ac:picMkLst>
            <pc:docMk/>
            <pc:sldMk cId="1414854007" sldId="269"/>
            <ac:picMk id="4" creationId="{D09673FB-CE9D-6301-B425-559973D8CE34}"/>
          </ac:picMkLst>
        </pc:picChg>
      </pc:sldChg>
      <pc:sldChg chg="del">
        <pc:chgData name="Мирела Ц. Радева" userId="S::mirela.tsv.radeva@edu.mon.bg::1a327039-d39f-434e-97f1-c4c007119444" providerId="AD" clId="Web-{F7B09F68-BDE5-277C-A9AE-A8920E3C9C7C}" dt="2025-09-22T10:49:02.570" v="24"/>
        <pc:sldMkLst>
          <pc:docMk/>
          <pc:sldMk cId="3946029715" sldId="270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9:06.602" v="25"/>
        <pc:sldMkLst>
          <pc:docMk/>
          <pc:sldMk cId="2879758046" sldId="271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9:09.680" v="26"/>
        <pc:sldMkLst>
          <pc:docMk/>
          <pc:sldMk cId="4143608577" sldId="272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9:13.180" v="27"/>
        <pc:sldMkLst>
          <pc:docMk/>
          <pc:sldMk cId="2351234478" sldId="273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9:15.743" v="28"/>
        <pc:sldMkLst>
          <pc:docMk/>
          <pc:sldMk cId="2830877649" sldId="274"/>
        </pc:sldMkLst>
      </pc:sldChg>
      <pc:sldChg chg="del">
        <pc:chgData name="Мирела Ц. Радева" userId="S::mirela.tsv.radeva@edu.mon.bg::1a327039-d39f-434e-97f1-c4c007119444" providerId="AD" clId="Web-{F7B09F68-BDE5-277C-A9AE-A8920E3C9C7C}" dt="2025-09-22T10:49:18.477" v="29"/>
        <pc:sldMkLst>
          <pc:docMk/>
          <pc:sldMk cId="3420695596" sldId="275"/>
        </pc:sldMkLst>
      </pc:sldChg>
      <pc:sldChg chg="addSp modSp new mod setBg">
        <pc:chgData name="Мирела Ц. Радева" userId="S::mirela.tsv.radeva@edu.mon.bg::1a327039-d39f-434e-97f1-c4c007119444" providerId="AD" clId="Web-{F7B09F68-BDE5-277C-A9AE-A8920E3C9C7C}" dt="2025-09-22T10:48:17.958" v="15"/>
        <pc:sldMkLst>
          <pc:docMk/>
          <pc:sldMk cId="883561443" sldId="278"/>
        </pc:sldMkLst>
        <pc:spChg chg="add mod">
          <ac:chgData name="Мирела Ц. Радева" userId="S::mirela.tsv.radeva@edu.mon.bg::1a327039-d39f-434e-97f1-c4c007119444" providerId="AD" clId="Web-{F7B09F68-BDE5-277C-A9AE-A8920E3C9C7C}" dt="2025-09-22T10:48:17.958" v="15"/>
          <ac:spMkLst>
            <pc:docMk/>
            <pc:sldMk cId="883561443" sldId="278"/>
            <ac:spMk id="3" creationId="{7BB5B713-5042-1795-4A36-F24B0D87F6D0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17.958" v="15"/>
          <ac:spMkLst>
            <pc:docMk/>
            <pc:sldMk cId="883561443" sldId="278"/>
            <ac:spMk id="12" creationId="{670D6F2B-93AF-47D6-9378-5E54BE0AC69F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17.958" v="15"/>
          <ac:spMkLst>
            <pc:docMk/>
            <pc:sldMk cId="883561443" sldId="278"/>
            <ac:spMk id="14" creationId="{56981798-4550-46DA-9172-4846E2FB66EC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17.958" v="15"/>
          <ac:spMkLst>
            <pc:docMk/>
            <pc:sldMk cId="883561443" sldId="278"/>
            <ac:spMk id="16" creationId="{D82EB7D3-3AD8-4ED1-9E1A-2906E14635E3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17.958" v="15"/>
          <ac:spMkLst>
            <pc:docMk/>
            <pc:sldMk cId="883561443" sldId="278"/>
            <ac:spMk id="18" creationId="{2D529E20-662F-4915-ACD7-970C026FDB7F}"/>
          </ac:spMkLst>
        </pc:spChg>
        <pc:grpChg chg="add">
          <ac:chgData name="Мирела Ц. Радева" userId="S::mirela.tsv.radeva@edu.mon.bg::1a327039-d39f-434e-97f1-c4c007119444" providerId="AD" clId="Web-{F7B09F68-BDE5-277C-A9AE-A8920E3C9C7C}" dt="2025-09-22T10:48:17.958" v="15"/>
          <ac:grpSpMkLst>
            <pc:docMk/>
            <pc:sldMk cId="883561443" sldId="278"/>
            <ac:grpSpMk id="8" creationId="{6503EB0F-2257-4A3E-A73B-E1DE769B459F}"/>
          </ac:grpSpMkLst>
        </pc:grpChg>
        <pc:picChg chg="add mod ord">
          <ac:chgData name="Мирела Ц. Радева" userId="S::mirela.tsv.radeva@edu.mon.bg::1a327039-d39f-434e-97f1-c4c007119444" providerId="AD" clId="Web-{F7B09F68-BDE5-277C-A9AE-A8920E3C9C7C}" dt="2025-09-22T10:48:17.958" v="15"/>
          <ac:picMkLst>
            <pc:docMk/>
            <pc:sldMk cId="883561443" sldId="278"/>
            <ac:picMk id="2" creationId="{7A61F8B9-52A9-EE9A-83B8-EB9EF2583111}"/>
          </ac:picMkLst>
        </pc:picChg>
      </pc:sldChg>
      <pc:sldChg chg="addSp delSp modSp new mod setBg">
        <pc:chgData name="Мирела Ц. Радева" userId="S::mirela.tsv.radeva@edu.mon.bg::1a327039-d39f-434e-97f1-c4c007119444" providerId="AD" clId="Web-{F7B09F68-BDE5-277C-A9AE-A8920E3C9C7C}" dt="2025-09-22T10:48:51.835" v="23"/>
        <pc:sldMkLst>
          <pc:docMk/>
          <pc:sldMk cId="3124507338" sldId="279"/>
        </pc:sldMkLst>
        <pc:spChg chg="add del">
          <ac:chgData name="Мирела Ц. Радева" userId="S::mirela.tsv.radeva@edu.mon.bg::1a327039-d39f-434e-97f1-c4c007119444" providerId="AD" clId="Web-{F7B09F68-BDE5-277C-A9AE-A8920E3C9C7C}" dt="2025-09-22T10:48:48.444" v="20"/>
          <ac:spMkLst>
            <pc:docMk/>
            <pc:sldMk cId="3124507338" sldId="279"/>
            <ac:spMk id="8" creationId="{0F8869C9-EDD7-4330-BB50-CBD232CA2316}"/>
          </ac:spMkLst>
        </pc:spChg>
        <pc:spChg chg="add del">
          <ac:chgData name="Мирела Ц. Радева" userId="S::mirela.tsv.radeva@edu.mon.bg::1a327039-d39f-434e-97f1-c4c007119444" providerId="AD" clId="Web-{F7B09F68-BDE5-277C-A9AE-A8920E3C9C7C}" dt="2025-09-22T10:48:51.835" v="22"/>
          <ac:spMkLst>
            <pc:docMk/>
            <pc:sldMk cId="3124507338" sldId="279"/>
            <ac:spMk id="10" creationId="{884B308B-0C51-4BF8-8534-E8A749AC99A6}"/>
          </ac:spMkLst>
        </pc:spChg>
        <pc:spChg chg="add del">
          <ac:chgData name="Мирела Ц. Радева" userId="S::mirela.tsv.radeva@edu.mon.bg::1a327039-d39f-434e-97f1-c4c007119444" providerId="AD" clId="Web-{F7B09F68-BDE5-277C-A9AE-A8920E3C9C7C}" dt="2025-09-22T10:48:51.835" v="22"/>
          <ac:spMkLst>
            <pc:docMk/>
            <pc:sldMk cId="3124507338" sldId="279"/>
            <ac:spMk id="11" creationId="{6A413FA1-397F-46E2-A861-9BA093EFAA2D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51.835" v="23"/>
          <ac:spMkLst>
            <pc:docMk/>
            <pc:sldMk cId="3124507338" sldId="279"/>
            <ac:spMk id="12" creationId="{A1FDCBA2-9985-40AA-9B75-0D63FF96AB8A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51.835" v="23"/>
          <ac:spMkLst>
            <pc:docMk/>
            <pc:sldMk cId="3124507338" sldId="279"/>
            <ac:spMk id="13" creationId="{C5111C5C-ADB4-43B6-A849-B60555872571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48:51.835" v="23"/>
          <ac:spMkLst>
            <pc:docMk/>
            <pc:sldMk cId="3124507338" sldId="279"/>
            <ac:spMk id="14" creationId="{ED683FB4-B0E0-4992-A4F0-EED4518645C8}"/>
          </ac:spMkLst>
        </pc:spChg>
        <pc:picChg chg="add mod ord">
          <ac:chgData name="Мирела Ц. Радева" userId="S::mirela.tsv.radeva@edu.mon.bg::1a327039-d39f-434e-97f1-c4c007119444" providerId="AD" clId="Web-{F7B09F68-BDE5-277C-A9AE-A8920E3C9C7C}" dt="2025-09-22T10:48:51.835" v="23"/>
          <ac:picMkLst>
            <pc:docMk/>
            <pc:sldMk cId="3124507338" sldId="279"/>
            <ac:picMk id="2" creationId="{1E616C1B-1E69-2BA9-8779-FFF5D07C896B}"/>
          </ac:picMkLst>
        </pc:picChg>
        <pc:picChg chg="add mod">
          <ac:chgData name="Мирела Ц. Радева" userId="S::mirela.tsv.radeva@edu.mon.bg::1a327039-d39f-434e-97f1-c4c007119444" providerId="AD" clId="Web-{F7B09F68-BDE5-277C-A9AE-A8920E3C9C7C}" dt="2025-09-22T10:48:51.835" v="23"/>
          <ac:picMkLst>
            <pc:docMk/>
            <pc:sldMk cId="3124507338" sldId="279"/>
            <ac:picMk id="3" creationId="{5AB16A13-433F-35EB-5904-36672BB0D4D1}"/>
          </ac:picMkLst>
        </pc:picChg>
      </pc:sldChg>
      <pc:sldChg chg="addSp delSp modSp new mod setBg setClrOvrMap">
        <pc:chgData name="Мирела Ц. Радева" userId="S::mirela.tsv.radeva@edu.mon.bg::1a327039-d39f-434e-97f1-c4c007119444" providerId="AD" clId="Web-{F7B09F68-BDE5-277C-A9AE-A8920E3C9C7C}" dt="2025-09-22T10:59:58.056" v="61" actId="20577"/>
        <pc:sldMkLst>
          <pc:docMk/>
          <pc:sldMk cId="2046850166" sldId="280"/>
        </pc:sldMkLst>
        <pc:spChg chg="add mod ord">
          <ac:chgData name="Мирела Ц. Радева" userId="S::mirela.tsv.radeva@edu.mon.bg::1a327039-d39f-434e-97f1-c4c007119444" providerId="AD" clId="Web-{F7B09F68-BDE5-277C-A9AE-A8920E3C9C7C}" dt="2025-09-22T10:59:58.056" v="61" actId="20577"/>
          <ac:spMkLst>
            <pc:docMk/>
            <pc:sldMk cId="2046850166" sldId="280"/>
            <ac:spMk id="2" creationId="{EE2C0868-20AA-A3B1-B3BF-07BCB72C3907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9:31.728" v="53"/>
          <ac:spMkLst>
            <pc:docMk/>
            <pc:sldMk cId="2046850166" sldId="280"/>
            <ac:spMk id="23" creationId="{E4947D45-3E3A-4249-A3DB-5B907C179727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9:31.728" v="53"/>
          <ac:spMkLst>
            <pc:docMk/>
            <pc:sldMk cId="2046850166" sldId="280"/>
            <ac:spMk id="25" creationId="{E4F17063-EDA4-417B-946F-BA357F3B390D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9:31.728" v="53"/>
          <ac:spMkLst>
            <pc:docMk/>
            <pc:sldMk cId="2046850166" sldId="280"/>
            <ac:spMk id="27" creationId="{D36F3EEA-55D4-4677-80E7-92D00B8F343B}"/>
          </ac:spMkLst>
        </pc:spChg>
        <pc:spChg chg="add">
          <ac:chgData name="Мирела Ц. Радева" userId="S::mirela.tsv.radeva@edu.mon.bg::1a327039-d39f-434e-97f1-c4c007119444" providerId="AD" clId="Web-{F7B09F68-BDE5-277C-A9AE-A8920E3C9C7C}" dt="2025-09-22T10:59:31.728" v="53"/>
          <ac:spMkLst>
            <pc:docMk/>
            <pc:sldMk cId="2046850166" sldId="280"/>
            <ac:spMk id="29" creationId="{C91E93A7-6C7F-4F77-9CB0-280D958EF4D2}"/>
          </ac:spMkLst>
        </pc:spChg>
        <pc:grpChg chg="add">
          <ac:chgData name="Мирела Ц. Радева" userId="S::mirela.tsv.radeva@edu.mon.bg::1a327039-d39f-434e-97f1-c4c007119444" providerId="AD" clId="Web-{F7B09F68-BDE5-277C-A9AE-A8920E3C9C7C}" dt="2025-09-22T10:59:31.728" v="53"/>
          <ac:grpSpMkLst>
            <pc:docMk/>
            <pc:sldMk cId="2046850166" sldId="280"/>
            <ac:grpSpMk id="12" creationId="{ACCC08F4-6649-4752-A49D-EC2C8E965620}"/>
          </ac:grpSpMkLst>
        </pc:grpChg>
        <pc:picChg chg="add del mod">
          <ac:chgData name="Мирела Ц. Радева" userId="S::mirela.tsv.radeva@edu.mon.bg::1a327039-d39f-434e-97f1-c4c007119444" providerId="AD" clId="Web-{F7B09F68-BDE5-277C-A9AE-A8920E3C9C7C}" dt="2025-09-22T10:58:13.680" v="46"/>
          <ac:picMkLst>
            <pc:docMk/>
            <pc:sldMk cId="2046850166" sldId="280"/>
            <ac:picMk id="3" creationId="{CB44C0C5-3D32-26A9-8852-4360B649F717}"/>
          </ac:picMkLst>
        </pc:picChg>
        <pc:picChg chg="add del mod">
          <ac:chgData name="Мирела Ц. Радева" userId="S::mirela.tsv.radeva@edu.mon.bg::1a327039-d39f-434e-97f1-c4c007119444" providerId="AD" clId="Web-{F7B09F68-BDE5-277C-A9AE-A8920E3C9C7C}" dt="2025-09-22T10:58:25.211" v="48"/>
          <ac:picMkLst>
            <pc:docMk/>
            <pc:sldMk cId="2046850166" sldId="280"/>
            <ac:picMk id="4" creationId="{EB75E9DB-679B-D173-1854-385A03B6991B}"/>
          </ac:picMkLst>
        </pc:picChg>
        <pc:picChg chg="add del mod">
          <ac:chgData name="Мирела Ц. Радева" userId="S::mirela.tsv.radeva@edu.mon.bg::1a327039-d39f-434e-97f1-c4c007119444" providerId="AD" clId="Web-{F7B09F68-BDE5-277C-A9AE-A8920E3C9C7C}" dt="2025-09-22T10:58:37.571" v="50"/>
          <ac:picMkLst>
            <pc:docMk/>
            <pc:sldMk cId="2046850166" sldId="280"/>
            <ac:picMk id="5" creationId="{1584FA45-E11D-0B88-FECF-2C26D9FEBB63}"/>
          </ac:picMkLst>
        </pc:picChg>
        <pc:picChg chg="add mod ord">
          <ac:chgData name="Мирела Ц. Радева" userId="S::mirela.tsv.radeva@edu.mon.bg::1a327039-d39f-434e-97f1-c4c007119444" providerId="AD" clId="Web-{F7B09F68-BDE5-277C-A9AE-A8920E3C9C7C}" dt="2025-09-22T10:59:31.728" v="53"/>
          <ac:picMkLst>
            <pc:docMk/>
            <pc:sldMk cId="2046850166" sldId="280"/>
            <ac:picMk id="6" creationId="{AD93AFF4-D408-3850-643A-0F76B8FDC00F}"/>
          </ac:picMkLst>
        </pc:picChg>
        <pc:picChg chg="add mod">
          <ac:chgData name="Мирела Ц. Радева" userId="S::mirela.tsv.radeva@edu.mon.bg::1a327039-d39f-434e-97f1-c4c007119444" providerId="AD" clId="Web-{F7B09F68-BDE5-277C-A9AE-A8920E3C9C7C}" dt="2025-09-22T10:59:31.728" v="53"/>
          <ac:picMkLst>
            <pc:docMk/>
            <pc:sldMk cId="2046850166" sldId="280"/>
            <ac:picMk id="7" creationId="{80472451-0100-A771-4CB8-902462B309CA}"/>
          </ac:picMkLst>
        </pc:picChg>
      </pc:sldChg>
      <pc:sldChg chg="addSp modSp new mod setBg">
        <pc:chgData name="Мирела Ц. Радева" userId="S::mirela.tsv.radeva@edu.mon.bg::1a327039-d39f-434e-97f1-c4c007119444" providerId="AD" clId="Web-{F7B09F68-BDE5-277C-A9AE-A8920E3C9C7C}" dt="2025-09-22T11:00:41.635" v="65"/>
        <pc:sldMkLst>
          <pc:docMk/>
          <pc:sldMk cId="4011282606" sldId="281"/>
        </pc:sldMkLst>
        <pc:spChg chg="add">
          <ac:chgData name="Мирела Ц. Радева" userId="S::mirela.tsv.radeva@edu.mon.bg::1a327039-d39f-434e-97f1-c4c007119444" providerId="AD" clId="Web-{F7B09F68-BDE5-277C-A9AE-A8920E3C9C7C}" dt="2025-09-22T11:00:41.635" v="65"/>
          <ac:spMkLst>
            <pc:docMk/>
            <pc:sldMk cId="4011282606" sldId="281"/>
            <ac:spMk id="9" creationId="{262ABC4B-37D8-4218-BDD8-6DF6A00C0C80}"/>
          </ac:spMkLst>
        </pc:spChg>
        <pc:picChg chg="add mod">
          <ac:chgData name="Мирела Ц. Радева" userId="S::mirela.tsv.radeva@edu.mon.bg::1a327039-d39f-434e-97f1-c4c007119444" providerId="AD" clId="Web-{F7B09F68-BDE5-277C-A9AE-A8920E3C9C7C}" dt="2025-09-22T11:00:41.635" v="65"/>
          <ac:picMkLst>
            <pc:docMk/>
            <pc:sldMk cId="4011282606" sldId="281"/>
            <ac:picMk id="2" creationId="{C36619E8-811C-3A09-827C-6E22E28A2AA9}"/>
          </ac:picMkLst>
        </pc:picChg>
        <pc:picChg chg="add mod">
          <ac:chgData name="Мирела Ц. Радева" userId="S::mirela.tsv.radeva@edu.mon.bg::1a327039-d39f-434e-97f1-c4c007119444" providerId="AD" clId="Web-{F7B09F68-BDE5-277C-A9AE-A8920E3C9C7C}" dt="2025-09-22T11:00:41.635" v="65"/>
          <ac:picMkLst>
            <pc:docMk/>
            <pc:sldMk cId="4011282606" sldId="281"/>
            <ac:picMk id="3" creationId="{1F3155CE-341F-DEAB-A683-7C250B2E2687}"/>
          </ac:picMkLst>
        </pc:picChg>
        <pc:picChg chg="add mod">
          <ac:chgData name="Мирела Ц. Радева" userId="S::mirela.tsv.radeva@edu.mon.bg::1a327039-d39f-434e-97f1-c4c007119444" providerId="AD" clId="Web-{F7B09F68-BDE5-277C-A9AE-A8920E3C9C7C}" dt="2025-09-22T11:00:41.635" v="65"/>
          <ac:picMkLst>
            <pc:docMk/>
            <pc:sldMk cId="4011282606" sldId="281"/>
            <ac:picMk id="4" creationId="{C87397BE-6733-C36A-7EC1-40147A71CDBD}"/>
          </ac:picMkLst>
        </pc:picChg>
      </pc:sldChg>
    </pc:docChg>
  </pc:docChgLst>
  <pc:docChgLst>
    <pc:chgData name="Мирела Ц. Радева" userId="S::mirela.tsv.radeva@edu.mon.bg::1a327039-d39f-434e-97f1-c4c007119444" providerId="AD" clId="Web-{669F9334-6BDA-F1F8-2EC5-4407C52E2F6C}"/>
    <pc:docChg chg="addSld modSld sldOrd modMainMaster">
      <pc:chgData name="Мирела Ц. Радева" userId="S::mirela.tsv.radeva@edu.mon.bg::1a327039-d39f-434e-97f1-c4c007119444" providerId="AD" clId="Web-{669F9334-6BDA-F1F8-2EC5-4407C52E2F6C}" dt="2025-09-18T19:42:38.579" v="1991"/>
      <pc:docMkLst>
        <pc:docMk/>
      </pc:docMkLst>
      <pc:sldChg chg="modTransition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708671712" sldId="257"/>
        </pc:sldMkLst>
      </pc:sldChg>
      <pc:sldChg chg="addSp delSp modSp modTransition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1668941822" sldId="258"/>
        </pc:sldMkLst>
        <pc:spChg chg="mod">
          <ac:chgData name="Мирела Ц. Радева" userId="S::mirela.tsv.radeva@edu.mon.bg::1a327039-d39f-434e-97f1-c4c007119444" providerId="AD" clId="Web-{669F9334-6BDA-F1F8-2EC5-4407C52E2F6C}" dt="2025-09-18T15:17:16.827" v="6"/>
          <ac:spMkLst>
            <pc:docMk/>
            <pc:sldMk cId="1668941822" sldId="258"/>
            <ac:spMk id="2" creationId="{2D9B6DC1-FF8A-B01E-E756-6E67648D752C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5:16:54.686" v="0"/>
          <ac:spMkLst>
            <pc:docMk/>
            <pc:sldMk cId="1668941822" sldId="258"/>
            <ac:spMk id="41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5:16:54.686" v="0"/>
          <ac:spMkLst>
            <pc:docMk/>
            <pc:sldMk cId="1668941822" sldId="258"/>
            <ac:spMk id="43" creationId="{6E0488BA-180E-40D8-8350-4B179179556B}"/>
          </ac:spMkLst>
        </pc:spChg>
        <pc:grpChg chg="add">
          <ac:chgData name="Мирела Ц. Радева" userId="S::mirela.tsv.radeva@edu.mon.bg::1a327039-d39f-434e-97f1-c4c007119444" providerId="AD" clId="Web-{669F9334-6BDA-F1F8-2EC5-4407C52E2F6C}" dt="2025-09-18T15:16:54.686" v="0"/>
          <ac:grpSpMkLst>
            <pc:docMk/>
            <pc:sldMk cId="1668941822" sldId="258"/>
            <ac:grpSpMk id="30" creationId="{FAEF28A3-012D-4640-B8B8-1EF6EAF7233B}"/>
          </ac:grpSpMkLst>
        </pc:grpChg>
        <pc:picChg chg="mod">
          <ac:chgData name="Мирела Ц. Радева" userId="S::mirela.tsv.radeva@edu.mon.bg::1a327039-d39f-434e-97f1-c4c007119444" providerId="AD" clId="Web-{669F9334-6BDA-F1F8-2EC5-4407C52E2F6C}" dt="2025-09-18T15:16:54.686" v="0"/>
          <ac:picMkLst>
            <pc:docMk/>
            <pc:sldMk cId="1668941822" sldId="258"/>
            <ac:picMk id="3" creationId="{38D88878-8D83-4E47-D0BA-C308CEA1E93A}"/>
          </ac:picMkLst>
        </pc:picChg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1497625714" sldId="259"/>
        </pc:sldMkLst>
      </pc:sldChg>
      <pc:sldChg chg="add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679473163" sldId="260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017189816" sldId="261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37209721" sldId="262"/>
        </pc:sldMkLst>
      </pc:sldChg>
      <pc:sldChg chg="add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804962413" sldId="263"/>
        </pc:sldMkLst>
      </pc:sldChg>
      <pc:sldChg chg="addSp del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355851433" sldId="264"/>
        </pc:sldMkLst>
        <pc:spChg chg="add mod ord">
          <ac:chgData name="Мирела Ц. Радева" userId="S::mirela.tsv.radeva@edu.mon.bg::1a327039-d39f-434e-97f1-c4c007119444" providerId="AD" clId="Web-{669F9334-6BDA-F1F8-2EC5-4407C52E2F6C}" dt="2025-09-18T16:08:11.864" v="927" actId="20577"/>
          <ac:spMkLst>
            <pc:docMk/>
            <pc:sldMk cId="3355851433" sldId="264"/>
            <ac:spMk id="2" creationId="{F8EE75C1-268C-ECBE-E166-91AA98290804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4:50.518" v="853"/>
          <ac:spMkLst>
            <pc:docMk/>
            <pc:sldMk cId="3355851433" sldId="264"/>
            <ac:spMk id="20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4:50.518" v="853"/>
          <ac:spMkLst>
            <pc:docMk/>
            <pc:sldMk cId="3355851433" sldId="264"/>
            <ac:spMk id="22" creationId="{6E0488BA-180E-40D8-8350-4B179179556B}"/>
          </ac:spMkLst>
        </pc:spChg>
        <pc:grpChg chg="add">
          <ac:chgData name="Мирела Ц. Радева" userId="S::mirela.tsv.radeva@edu.mon.bg::1a327039-d39f-434e-97f1-c4c007119444" providerId="AD" clId="Web-{669F9334-6BDA-F1F8-2EC5-4407C52E2F6C}" dt="2025-09-18T16:04:50.518" v="853"/>
          <ac:grpSpMkLst>
            <pc:docMk/>
            <pc:sldMk cId="3355851433" sldId="264"/>
            <ac:grpSpMk id="9" creationId="{FAEF28A3-012D-4640-B8B8-1EF6EAF7233B}"/>
          </ac:grpSpMkLst>
        </pc:grpChg>
        <pc:picChg chg="add mod">
          <ac:chgData name="Мирела Ц. Радева" userId="S::mirela.tsv.radeva@edu.mon.bg::1a327039-d39f-434e-97f1-c4c007119444" providerId="AD" clId="Web-{669F9334-6BDA-F1F8-2EC5-4407C52E2F6C}" dt="2025-09-18T16:04:50.518" v="853"/>
          <ac:picMkLst>
            <pc:docMk/>
            <pc:sldMk cId="3355851433" sldId="264"/>
            <ac:picMk id="4" creationId="{0FE606F1-14E4-536C-8196-987BAA8C0FBA}"/>
          </ac:picMkLst>
        </pc:picChg>
      </pc:sldChg>
      <pc:sldChg chg="add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1027374926" sldId="265"/>
        </pc:sldMkLst>
        <pc:spChg chg="add mod ord">
          <ac:chgData name="Мирела Ц. Радева" userId="S::mirela.tsv.radeva@edu.mon.bg::1a327039-d39f-434e-97f1-c4c007119444" providerId="AD" clId="Web-{669F9334-6BDA-F1F8-2EC5-4407C52E2F6C}" dt="2025-09-18T19:28:17.912" v="1762" actId="20577"/>
          <ac:spMkLst>
            <pc:docMk/>
            <pc:sldMk cId="1027374926" sldId="265"/>
            <ac:spMk id="2" creationId="{5B241813-98C9-58B3-C8F4-304D2F6C4ED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8:44.130" v="932"/>
          <ac:spMkLst>
            <pc:docMk/>
            <pc:sldMk cId="1027374926" sldId="265"/>
            <ac:spMk id="15" creationId="{53972666-584E-4CDC-9B20-13CDAD501FE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8:44.130" v="932"/>
          <ac:spMkLst>
            <pc:docMk/>
            <pc:sldMk cId="1027374926" sldId="265"/>
            <ac:spMk id="17" creationId="{E4F17063-EDA4-417B-946F-BA357F3B390D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8:44.130" v="932"/>
          <ac:spMkLst>
            <pc:docMk/>
            <pc:sldMk cId="1027374926" sldId="265"/>
            <ac:spMk id="19" creationId="{D36F3EEA-55D4-4677-80E7-92D00B8F343B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08:44.130" v="932"/>
          <ac:spMkLst>
            <pc:docMk/>
            <pc:sldMk cId="1027374926" sldId="265"/>
            <ac:spMk id="21" creationId="{C91E93A7-6C7F-4F77-9CB0-280D958EF4D2}"/>
          </ac:spMkLst>
        </pc:spChg>
        <pc:grpChg chg="add">
          <ac:chgData name="Мирела Ц. Радева" userId="S::mirela.tsv.radeva@edu.mon.bg::1a327039-d39f-434e-97f1-c4c007119444" providerId="AD" clId="Web-{669F9334-6BDA-F1F8-2EC5-4407C52E2F6C}" dt="2025-09-18T16:08:44.130" v="932"/>
          <ac:grpSpMkLst>
            <pc:docMk/>
            <pc:sldMk cId="1027374926" sldId="265"/>
            <ac:grpSpMk id="11" creationId="{B84468F2-F6AE-4F60-95FB-AEF4ECB3136C}"/>
          </ac:grpSpMkLst>
        </pc:grpChg>
        <pc:picChg chg="add mod ord">
          <ac:chgData name="Мирела Ц. Радева" userId="S::mirela.tsv.radeva@edu.mon.bg::1a327039-d39f-434e-97f1-c4c007119444" providerId="AD" clId="Web-{669F9334-6BDA-F1F8-2EC5-4407C52E2F6C}" dt="2025-09-18T16:08:44.130" v="932"/>
          <ac:picMkLst>
            <pc:docMk/>
            <pc:sldMk cId="1027374926" sldId="265"/>
            <ac:picMk id="3" creationId="{5223CBB6-A68E-B6DD-9C4A-1F142CE84AE8}"/>
          </ac:picMkLst>
        </pc:picChg>
        <pc:picChg chg="add mod">
          <ac:chgData name="Мирела Ц. Радева" userId="S::mirela.tsv.radeva@edu.mon.bg::1a327039-d39f-434e-97f1-c4c007119444" providerId="AD" clId="Web-{669F9334-6BDA-F1F8-2EC5-4407C52E2F6C}" dt="2025-09-18T16:08:44.130" v="932"/>
          <ac:picMkLst>
            <pc:docMk/>
            <pc:sldMk cId="1027374926" sldId="265"/>
            <ac:picMk id="4" creationId="{2D310F01-2461-1D7F-DE2A-AC7FDD1A0571}"/>
          </ac:picMkLst>
        </pc:picChg>
        <pc:picChg chg="add mod">
          <ac:chgData name="Мирела Ц. Радева" userId="S::mirela.tsv.radeva@edu.mon.bg::1a327039-d39f-434e-97f1-c4c007119444" providerId="AD" clId="Web-{669F9334-6BDA-F1F8-2EC5-4407C52E2F6C}" dt="2025-09-18T16:08:44.130" v="932"/>
          <ac:picMkLst>
            <pc:docMk/>
            <pc:sldMk cId="1027374926" sldId="265"/>
            <ac:picMk id="5" creationId="{BEB23C75-83FC-DE10-2851-DA82C9EDFAA4}"/>
          </ac:picMkLst>
        </pc:picChg>
        <pc:picChg chg="add mod">
          <ac:chgData name="Мирела Ц. Радева" userId="S::mirela.tsv.radeva@edu.mon.bg::1a327039-d39f-434e-97f1-c4c007119444" providerId="AD" clId="Web-{669F9334-6BDA-F1F8-2EC5-4407C52E2F6C}" dt="2025-09-18T16:08:44.130" v="932"/>
          <ac:picMkLst>
            <pc:docMk/>
            <pc:sldMk cId="1027374926" sldId="265"/>
            <ac:picMk id="6" creationId="{6278D399-7675-966F-344E-1EFDBF4567DF}"/>
          </ac:picMkLst>
        </pc:picChg>
      </pc:sldChg>
      <pc:sldChg chg="addSp del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305724397" sldId="266"/>
        </pc:sldMkLst>
        <pc:spChg chg="add mod">
          <ac:chgData name="Мирела Ц. Радева" userId="S::mirela.tsv.radeva@edu.mon.bg::1a327039-d39f-434e-97f1-c4c007119444" providerId="AD" clId="Web-{669F9334-6BDA-F1F8-2EC5-4407C52E2F6C}" dt="2025-09-18T19:32:45.903" v="1881" actId="1076"/>
          <ac:spMkLst>
            <pc:docMk/>
            <pc:sldMk cId="2305724397" sldId="266"/>
            <ac:spMk id="3" creationId="{C20D2618-84FA-9DE2-CC01-FAE9538975D0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9:32:22.339" v="1876"/>
          <ac:spMkLst>
            <pc:docMk/>
            <pc:sldMk cId="2305724397" sldId="266"/>
            <ac:spMk id="37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9:32:22.339" v="1876"/>
          <ac:spMkLst>
            <pc:docMk/>
            <pc:sldMk cId="2305724397" sldId="266"/>
            <ac:spMk id="39" creationId="{6E0488BA-180E-40D8-8350-4B179179556B}"/>
          </ac:spMkLst>
        </pc:spChg>
        <pc:grpChg chg="add">
          <ac:chgData name="Мирела Ц. Радева" userId="S::mirela.tsv.radeva@edu.mon.bg::1a327039-d39f-434e-97f1-c4c007119444" providerId="AD" clId="Web-{669F9334-6BDA-F1F8-2EC5-4407C52E2F6C}" dt="2025-09-18T19:32:22.339" v="1876"/>
          <ac:grpSpMkLst>
            <pc:docMk/>
            <pc:sldMk cId="2305724397" sldId="266"/>
            <ac:grpSpMk id="26" creationId="{FAEF28A3-012D-4640-B8B8-1EF6EAF7233B}"/>
          </ac:grpSpMkLst>
        </pc:grpChg>
        <pc:picChg chg="add mod">
          <ac:chgData name="Мирела Ц. Радева" userId="S::mirela.tsv.radeva@edu.mon.bg::1a327039-d39f-434e-97f1-c4c007119444" providerId="AD" clId="Web-{669F9334-6BDA-F1F8-2EC5-4407C52E2F6C}" dt="2025-09-18T19:32:22.339" v="1876"/>
          <ac:picMkLst>
            <pc:docMk/>
            <pc:sldMk cId="2305724397" sldId="266"/>
            <ac:picMk id="2" creationId="{D4E70FE2-A3DE-BAC0-17B0-01FDEA82D6B1}"/>
          </ac:picMkLst>
        </pc:picChg>
      </pc:sldChg>
      <pc:sldChg chg="addSp del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326095251" sldId="267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664222696" sldId="268"/>
        </pc:sldMkLst>
        <pc:spChg chg="add mod ord">
          <ac:chgData name="Мирела Ц. Радева" userId="S::mirela.tsv.radeva@edu.mon.bg::1a327039-d39f-434e-97f1-c4c007119444" providerId="AD" clId="Web-{669F9334-6BDA-F1F8-2EC5-4407C52E2F6C}" dt="2025-09-18T19:41:08.045" v="1989" actId="20577"/>
          <ac:spMkLst>
            <pc:docMk/>
            <pc:sldMk cId="2664222696" sldId="268"/>
            <ac:spMk id="2" creationId="{A9585216-8953-224B-5712-369558DC60EF}"/>
          </ac:spMkLst>
        </pc:spChg>
        <pc:picChg chg="add mod">
          <ac:chgData name="Мирела Ц. Радева" userId="S::mirela.tsv.radeva@edu.mon.bg::1a327039-d39f-434e-97f1-c4c007119444" providerId="AD" clId="Web-{669F9334-6BDA-F1F8-2EC5-4407C52E2F6C}" dt="2025-09-18T16:16:22.847" v="1050"/>
          <ac:picMkLst>
            <pc:docMk/>
            <pc:sldMk cId="2664222696" sldId="268"/>
            <ac:picMk id="4" creationId="{31E39AC5-87CD-B48C-B8D6-BBBE1E6A5742}"/>
          </ac:picMkLst>
        </pc:picChg>
      </pc:sldChg>
      <pc:sldChg chg="addSp del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1414854007" sldId="269"/>
        </pc:sldMkLst>
        <pc:spChg chg="add del mod">
          <ac:chgData name="Мирела Ц. Радева" userId="S::mirela.tsv.radeva@edu.mon.bg::1a327039-d39f-434e-97f1-c4c007119444" providerId="AD" clId="Web-{669F9334-6BDA-F1F8-2EC5-4407C52E2F6C}" dt="2025-09-18T16:25:29.011" v="1346" actId="20577"/>
          <ac:spMkLst>
            <pc:docMk/>
            <pc:sldMk cId="1414854007" sldId="269"/>
            <ac:spMk id="2" creationId="{A85CBC5B-4F6D-64E9-757B-354F31DBCC07}"/>
          </ac:spMkLst>
        </pc:spChg>
        <pc:picChg chg="add mod">
          <ac:chgData name="Мирела Ц. Радева" userId="S::mirela.tsv.radeva@edu.mon.bg::1a327039-d39f-434e-97f1-c4c007119444" providerId="AD" clId="Web-{669F9334-6BDA-F1F8-2EC5-4407C52E2F6C}" dt="2025-09-18T16:23:54.260" v="1318"/>
          <ac:picMkLst>
            <pc:docMk/>
            <pc:sldMk cId="1414854007" sldId="269"/>
            <ac:picMk id="4" creationId="{D09673FB-CE9D-6301-B425-559973D8CE34}"/>
          </ac:picMkLst>
        </pc:picChg>
      </pc:sldChg>
      <pc:sldChg chg="addSp delSp modSp mod or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946029715" sldId="270"/>
        </pc:sldMkLst>
      </pc:sldChg>
      <pc:sldChg chg="add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879758046" sldId="271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4143608577" sldId="272"/>
        </pc:sldMkLst>
      </pc:sldChg>
      <pc:sldChg chg="addSp del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351234478" sldId="273"/>
        </pc:sldMkLst>
      </pc:sldChg>
      <pc:sldChg chg="addSp modSp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830877649" sldId="274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420695596" sldId="275"/>
        </pc:sldMkLst>
      </pc:sldChg>
      <pc:sldChg chg="addSp modSp mod modTransition setBg setClrOvrMap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3249020304" sldId="276"/>
        </pc:sldMkLst>
        <pc:spChg chg="add mod ord">
          <ac:chgData name="Мирела Ц. Радева" userId="S::mirela.tsv.radeva@edu.mon.bg::1a327039-d39f-434e-97f1-c4c007119444" providerId="AD" clId="Web-{669F9334-6BDA-F1F8-2EC5-4407C52E2F6C}" dt="2025-09-18T16:44:25.519" v="1689" actId="20577"/>
          <ac:spMkLst>
            <pc:docMk/>
            <pc:sldMk cId="3249020304" sldId="276"/>
            <ac:spMk id="2" creationId="{CB0CEDAA-C89F-526D-0B2C-DB94A5F0DA4F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43:33.987" v="1633"/>
          <ac:spMkLst>
            <pc:docMk/>
            <pc:sldMk cId="3249020304" sldId="276"/>
            <ac:spMk id="19" creationId="{59647F54-801D-44AB-8284-EDDFF7763139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43:33.987" v="1633"/>
          <ac:spMkLst>
            <pc:docMk/>
            <pc:sldMk cId="3249020304" sldId="276"/>
            <ac:spMk id="21" creationId="{8D489E29-742E-4D34-AB08-CE3217805B81}"/>
          </ac:spMkLst>
        </pc:spChg>
        <pc:grpChg chg="add">
          <ac:chgData name="Мирела Ц. Радева" userId="S::mirela.tsv.radeva@edu.mon.bg::1a327039-d39f-434e-97f1-c4c007119444" providerId="AD" clId="Web-{669F9334-6BDA-F1F8-2EC5-4407C52E2F6C}" dt="2025-09-18T16:43:33.987" v="1633"/>
          <ac:grpSpMkLst>
            <pc:docMk/>
            <pc:sldMk cId="3249020304" sldId="276"/>
            <ac:grpSpMk id="8" creationId="{FAEF28A3-012D-4640-B8B8-1EF6EAF7233B}"/>
          </ac:grpSpMkLst>
        </pc:grpChg>
        <pc:picChg chg="add mod">
          <ac:chgData name="Мирела Ц. Радева" userId="S::mirela.tsv.radeva@edu.mon.bg::1a327039-d39f-434e-97f1-c4c007119444" providerId="AD" clId="Web-{669F9334-6BDA-F1F8-2EC5-4407C52E2F6C}" dt="2025-09-18T16:43:33.987" v="1633"/>
          <ac:picMkLst>
            <pc:docMk/>
            <pc:sldMk cId="3249020304" sldId="276"/>
            <ac:picMk id="3" creationId="{1AAE060B-9EAB-FC23-C962-1002E99AB200}"/>
          </ac:picMkLst>
        </pc:picChg>
      </pc:sldChg>
      <pc:sldChg chg="addSp modSp new mod modTransition setBg">
        <pc:chgData name="Мирела Ц. Радева" userId="S::mirela.tsv.radeva@edu.mon.bg::1a327039-d39f-434e-97f1-c4c007119444" providerId="AD" clId="Web-{669F9334-6BDA-F1F8-2EC5-4407C52E2F6C}" dt="2025-09-18T19:42:38.579" v="1991"/>
        <pc:sldMkLst>
          <pc:docMk/>
          <pc:sldMk cId="2861728883" sldId="277"/>
        </pc:sldMkLst>
        <pc:spChg chg="add">
          <ac:chgData name="Мирела Ц. Радева" userId="S::mirela.tsv.radeva@edu.mon.bg::1a327039-d39f-434e-97f1-c4c007119444" providerId="AD" clId="Web-{669F9334-6BDA-F1F8-2EC5-4407C52E2F6C}" dt="2025-09-18T16:46:18.820" v="1692"/>
          <ac:spMkLst>
            <pc:docMk/>
            <pc:sldMk cId="2861728883" sldId="277"/>
            <ac:spMk id="7" creationId="{9E07A5DF-FA84-4713-8362-5AD75093B13D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46:18.820" v="1692"/>
          <ac:spMkLst>
            <pc:docMk/>
            <pc:sldMk cId="2861728883" sldId="277"/>
            <ac:spMk id="9" creationId="{55C041D8-A61A-4C01-9DE2-C3D9F4350B20}"/>
          </ac:spMkLst>
        </pc:spChg>
        <pc:spChg chg="add">
          <ac:chgData name="Мирела Ц. Радева" userId="S::mirela.tsv.radeva@edu.mon.bg::1a327039-d39f-434e-97f1-c4c007119444" providerId="AD" clId="Web-{669F9334-6BDA-F1F8-2EC5-4407C52E2F6C}" dt="2025-09-18T16:46:18.820" v="1692"/>
          <ac:spMkLst>
            <pc:docMk/>
            <pc:sldMk cId="2861728883" sldId="277"/>
            <ac:spMk id="11" creationId="{D8128B2E-5871-4FE1-A4EC-AA3F53CAE86F}"/>
          </ac:spMkLst>
        </pc:spChg>
        <pc:picChg chg="add mod">
          <ac:chgData name="Мирела Ц. Радева" userId="S::mirela.tsv.radeva@edu.mon.bg::1a327039-d39f-434e-97f1-c4c007119444" providerId="AD" clId="Web-{669F9334-6BDA-F1F8-2EC5-4407C52E2F6C}" dt="2025-09-18T16:46:18.820" v="1692"/>
          <ac:picMkLst>
            <pc:docMk/>
            <pc:sldMk cId="2861728883" sldId="277"/>
            <ac:picMk id="2" creationId="{C0953B26-55BA-CE27-D10C-919000471DA3}"/>
          </ac:picMkLst>
        </pc:picChg>
      </pc:sldChg>
      <pc:sldMasterChg chg="modTransition modSldLayout">
        <pc:chgData name="Мирела Ц. Радева" userId="S::mirela.tsv.radeva@edu.mon.bg::1a327039-d39f-434e-97f1-c4c007119444" providerId="AD" clId="Web-{669F9334-6BDA-F1F8-2EC5-4407C52E2F6C}" dt="2025-09-18T19:42:38.579" v="1991"/>
        <pc:sldMasterMkLst>
          <pc:docMk/>
          <pc:sldMasterMk cId="1408486793" sldId="2147483833"/>
        </pc:sldMasterMkLst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2801374964" sldId="2147483834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512341290" sldId="2147483835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53574259" sldId="2147483836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2168795775" sldId="2147483837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642807310" sldId="2147483838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158467353" sldId="2147483839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272161982" sldId="2147483840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156101897" sldId="2147483841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565011961" sldId="2147483842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1219055774" sldId="2147483843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1179682346" sldId="2147483844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931964191" sldId="2147483845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2430514945" sldId="2147483846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814303678" sldId="2147483847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3484213330" sldId="2147483848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125614762" sldId="2147483849"/>
          </pc:sldLayoutMkLst>
        </pc:sldLayoutChg>
        <pc:sldLayoutChg chg="modTransition">
          <pc:chgData name="Мирела Ц. Радева" userId="S::mirela.tsv.radeva@edu.mon.bg::1a327039-d39f-434e-97f1-c4c007119444" providerId="AD" clId="Web-{669F9334-6BDA-F1F8-2EC5-4407C52E2F6C}" dt="2025-09-18T19:42:38.579" v="1991"/>
          <pc:sldLayoutMkLst>
            <pc:docMk/>
            <pc:sldMasterMk cId="1408486793" sldId="2147483833"/>
            <pc:sldLayoutMk cId="1569462890" sldId="2147483850"/>
          </pc:sldLayoutMkLst>
        </pc:sldLayoutChg>
      </pc:sldMasterChg>
    </pc:docChg>
  </pc:docChgLst>
  <pc:docChgLst>
    <pc:chgData name="Мирела Ц. Радева" userId="S::mirela.tsv.radeva@edu.mon.bg::1a327039-d39f-434e-97f1-c4c007119444" providerId="AD" clId="Web-{D9B4FBE4-AEF0-3C95-A772-2F822B1D8754}"/>
    <pc:docChg chg="mod modSld addMainMaster delMainMaster">
      <pc:chgData name="Мирела Ц. Радева" userId="S::mirela.tsv.radeva@edu.mon.bg::1a327039-d39f-434e-97f1-c4c007119444" providerId="AD" clId="Web-{D9B4FBE4-AEF0-3C95-A772-2F822B1D8754}" dt="2025-09-18T15:15:49.043" v="16"/>
      <pc:docMkLst>
        <pc:docMk/>
      </pc:docMkLst>
      <pc:sldChg chg="addSp delSp modSp mod setBg modClrScheme setClrOvrMap delDesignElem chgLayout">
        <pc:chgData name="Мирела Ц. Радева" userId="S::mirela.tsv.radeva@edu.mon.bg::1a327039-d39f-434e-97f1-c4c007119444" providerId="AD" clId="Web-{D9B4FBE4-AEF0-3C95-A772-2F822B1D8754}" dt="2025-09-18T15:05:20.182" v="12" actId="20577"/>
        <pc:sldMkLst>
          <pc:docMk/>
          <pc:sldMk cId="3708671712" sldId="257"/>
        </pc:sldMkLst>
        <pc:spChg chg="mod ord">
          <ac:chgData name="Мирела Ц. Радева" userId="S::mirela.tsv.radeva@edu.mon.bg::1a327039-d39f-434e-97f1-c4c007119444" providerId="AD" clId="Web-{D9B4FBE4-AEF0-3C95-A772-2F822B1D8754}" dt="2025-09-18T15:05:20.182" v="12" actId="20577"/>
          <ac:spMkLst>
            <pc:docMk/>
            <pc:sldMk cId="3708671712" sldId="257"/>
            <ac:spMk id="2" creationId="{FC2D97B5-BD8F-6B90-9F13-3421BEEDF854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20" creationId="{ED05303F-76A0-4A6D-A9E4-F91DD1DA4C58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22" creationId="{74335F11-74A2-4711-AC50-CBE41094929C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24" creationId="{1CB9A032-7D2A-4CEC-8222-E350EEBFECD0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26" creationId="{800D0616-B405-4CE3-8A73-14F11603EC8F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29" creationId="{6E2FE09B-7419-43C3-85D2-C804F1BE30D8}"/>
          </ac:spMkLst>
        </pc:spChg>
        <pc:spChg chg="add">
          <ac:chgData name="Мирела Ц. Радева" userId="S::mirela.tsv.radeva@edu.mon.bg::1a327039-d39f-434e-97f1-c4c007119444" providerId="AD" clId="Web-{D9B4FBE4-AEF0-3C95-A772-2F822B1D8754}" dt="2025-09-18T15:04:49.087" v="7"/>
          <ac:spMkLst>
            <pc:docMk/>
            <pc:sldMk cId="3708671712" sldId="257"/>
            <ac:spMk id="31" creationId="{BCDD2921-DE0D-4418-8566-F7F18DCB77A4}"/>
          </ac:spMkLst>
        </pc:spChg>
        <pc:picChg chg="mod ord">
          <ac:chgData name="Мирела Ц. Радева" userId="S::mirela.tsv.radeva@edu.mon.bg::1a327039-d39f-434e-97f1-c4c007119444" providerId="AD" clId="Web-{D9B4FBE4-AEF0-3C95-A772-2F822B1D8754}" dt="2025-09-18T15:04:49.087" v="7"/>
          <ac:picMkLst>
            <pc:docMk/>
            <pc:sldMk cId="3708671712" sldId="257"/>
            <ac:picMk id="3" creationId="{786DC04B-2174-D9EB-65EE-53E569A0518A}"/>
          </ac:picMkLst>
        </pc:picChg>
        <pc:picChg chg="mod ord">
          <ac:chgData name="Мирела Ц. Радева" userId="S::mirela.tsv.radeva@edu.mon.bg::1a327039-d39f-434e-97f1-c4c007119444" providerId="AD" clId="Web-{D9B4FBE4-AEF0-3C95-A772-2F822B1D8754}" dt="2025-09-18T15:04:49.087" v="7"/>
          <ac:picMkLst>
            <pc:docMk/>
            <pc:sldMk cId="3708671712" sldId="257"/>
            <ac:picMk id="4" creationId="{1569FEA6-8503-6A56-6B82-C109433299C9}"/>
          </ac:picMkLst>
        </pc:picChg>
        <pc:picChg chg="mod">
          <ac:chgData name="Мирела Ц. Радева" userId="S::mirela.tsv.radeva@edu.mon.bg::1a327039-d39f-434e-97f1-c4c007119444" providerId="AD" clId="Web-{D9B4FBE4-AEF0-3C95-A772-2F822B1D8754}" dt="2025-09-18T15:04:49.087" v="7"/>
          <ac:picMkLst>
            <pc:docMk/>
            <pc:sldMk cId="3708671712" sldId="257"/>
            <ac:picMk id="5" creationId="{FBD2442E-280F-B869-AACB-93E925F70E1E}"/>
          </ac:picMkLst>
        </pc:picChg>
      </pc:sldChg>
      <pc:sldChg chg="addSp modSp mod setBg modClrScheme setClrOvrMap chgLayout">
        <pc:chgData name="Мирела Ц. Радева" userId="S::mirela.tsv.radeva@edu.mon.bg::1a327039-d39f-434e-97f1-c4c007119444" providerId="AD" clId="Web-{D9B4FBE4-AEF0-3C95-A772-2F822B1D8754}" dt="2025-09-18T15:15:49.043" v="16"/>
        <pc:sldMkLst>
          <pc:docMk/>
          <pc:sldMk cId="1668941822" sldId="258"/>
        </pc:sldMkLst>
        <pc:spChg chg="add mod ord">
          <ac:chgData name="Мирела Ц. Радева" userId="S::mirela.tsv.radeva@edu.mon.bg::1a327039-d39f-434e-97f1-c4c007119444" providerId="AD" clId="Web-{D9B4FBE4-AEF0-3C95-A772-2F822B1D8754}" dt="2025-09-18T15:15:49.043" v="16"/>
          <ac:spMkLst>
            <pc:docMk/>
            <pc:sldMk cId="1668941822" sldId="258"/>
            <ac:spMk id="2" creationId="{2D9B6DC1-FF8A-B01E-E756-6E67648D752C}"/>
          </ac:spMkLst>
        </pc:spChg>
        <pc:picChg chg="add mod">
          <ac:chgData name="Мирела Ц. Радева" userId="S::mirela.tsv.radeva@edu.mon.bg::1a327039-d39f-434e-97f1-c4c007119444" providerId="AD" clId="Web-{D9B4FBE4-AEF0-3C95-A772-2F822B1D8754}" dt="2025-09-18T15:15:49.043" v="16"/>
          <ac:picMkLst>
            <pc:docMk/>
            <pc:sldMk cId="1668941822" sldId="258"/>
            <ac:picMk id="3" creationId="{38D88878-8D83-4E47-D0BA-C308CEA1E93A}"/>
          </ac:picMkLst>
        </pc:picChg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1497625714" sldId="259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679473163" sldId="260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017189816" sldId="261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337209721" sldId="262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804962413" sldId="263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3355851433" sldId="264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1027374926" sldId="265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305724397" sldId="266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326095251" sldId="267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664222696" sldId="268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1414854007" sldId="269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3946029715" sldId="270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879758046" sldId="271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4143608577" sldId="272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351234478" sldId="273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2830877649" sldId="274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3420695596" sldId="275"/>
        </pc:sldMkLst>
      </pc:sldChg>
      <pc:sldChg chg="mod modClrScheme chgLayout">
        <pc:chgData name="Мирела Ц. Радева" userId="S::mirela.tsv.radeva@edu.mon.bg::1a327039-d39f-434e-97f1-c4c007119444" providerId="AD" clId="Web-{D9B4FBE4-AEF0-3C95-A772-2F822B1D8754}" dt="2025-09-18T15:04:32.508" v="6"/>
        <pc:sldMkLst>
          <pc:docMk/>
          <pc:sldMk cId="3249020304" sldId="276"/>
        </pc:sldMkLst>
      </pc:sldChg>
      <pc:sldMasterChg chg="del delSldLayout">
        <pc:chgData name="Мирела Ц. Радева" userId="S::mirela.tsv.radeva@edu.mon.bg::1a327039-d39f-434e-97f1-c4c007119444" providerId="AD" clId="Web-{D9B4FBE4-AEF0-3C95-A772-2F822B1D8754}" dt="2025-09-18T15:03:18.659" v="0"/>
        <pc:sldMasterMkLst>
          <pc:docMk/>
          <pc:sldMasterMk cId="3849416223" sldId="2147483749"/>
        </pc:sldMasterMkLst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3839100963" sldId="2147483750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29387471" sldId="2147483751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34949214" sldId="2147483752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184536188" sldId="2147483753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2827082239" sldId="2147483754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826442358" sldId="2147483755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2011678154" sldId="2147483756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875586789" sldId="2147483757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2152484731" sldId="2147483758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2709440282" sldId="2147483759"/>
          </pc:sldLayoutMkLst>
        </pc:sldLayoutChg>
        <pc:sldLayoutChg chg="del">
          <pc:chgData name="Мирела Ц. Радева" userId="S::mirela.tsv.radeva@edu.mon.bg::1a327039-d39f-434e-97f1-c4c007119444" providerId="AD" clId="Web-{D9B4FBE4-AEF0-3C95-A772-2F822B1D8754}" dt="2025-09-18T15:03:18.659" v="0"/>
          <pc:sldLayoutMkLst>
            <pc:docMk/>
            <pc:sldMasterMk cId="3849416223" sldId="2147483749"/>
            <pc:sldLayoutMk cId="717538862" sldId="2147483760"/>
          </pc:sldLayoutMkLst>
        </pc:sldLayoutChg>
      </pc:sldMasterChg>
      <pc:sldMasterChg chg="add del addSldLayout delSldLayout modSldLayout">
        <pc:chgData name="Мирела Ц. Радева" userId="S::mirela.tsv.radeva@edu.mon.bg::1a327039-d39f-434e-97f1-c4c007119444" providerId="AD" clId="Web-{D9B4FBE4-AEF0-3C95-A772-2F822B1D8754}" dt="2025-09-18T15:03:20.409" v="1"/>
        <pc:sldMasterMkLst>
          <pc:docMk/>
          <pc:sldMasterMk cId="4286326771" sldId="2147483761"/>
        </pc:sldMasterMkLst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2581261474" sldId="214748376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3553991582" sldId="214748376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450030134" sldId="2147483764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1228495691" sldId="2147483765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645941788" sldId="214748376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1500383994" sldId="214748376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4003849377" sldId="214748376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1552426310" sldId="214748376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3608699855" sldId="214748377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2062449441" sldId="214748377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0.409" v="1"/>
          <pc:sldLayoutMkLst>
            <pc:docMk/>
            <pc:sldMasterMk cId="4286326771" sldId="2147483761"/>
            <pc:sldLayoutMk cId="1323811300" sldId="2147483772"/>
          </pc:sldLayoutMkLst>
        </pc:sldLayoutChg>
      </pc:sldMasterChg>
      <pc:sldMasterChg chg="add del addSldLayout delSldLayout modSldLayout">
        <pc:chgData name="Мирела Ц. Радева" userId="S::mirela.tsv.radeva@edu.mon.bg::1a327039-d39f-434e-97f1-c4c007119444" providerId="AD" clId="Web-{D9B4FBE4-AEF0-3C95-A772-2F822B1D8754}" dt="2025-09-18T15:03:21.503" v="2"/>
        <pc:sldMasterMkLst>
          <pc:docMk/>
          <pc:sldMasterMk cId="2342410641" sldId="2147483773"/>
        </pc:sldMasterMkLst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3449061718" sldId="2147483774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3210895038" sldId="2147483775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4135783892" sldId="214748377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352768366" sldId="214748377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239812789" sldId="214748377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606667944" sldId="214748377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2738071383" sldId="214748378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4219977856" sldId="214748378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1027227475" sldId="214748378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2917058799" sldId="214748378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1.503" v="2"/>
          <pc:sldLayoutMkLst>
            <pc:docMk/>
            <pc:sldMasterMk cId="2342410641" sldId="2147483773"/>
            <pc:sldLayoutMk cId="2277980603" sldId="2147483784"/>
          </pc:sldLayoutMkLst>
        </pc:sldLayoutChg>
      </pc:sldMasterChg>
      <pc:sldMasterChg chg="add del addSldLayout delSldLayout modSldLayout">
        <pc:chgData name="Мирела Ц. Радева" userId="S::mirela.tsv.radeva@edu.mon.bg::1a327039-d39f-434e-97f1-c4c007119444" providerId="AD" clId="Web-{D9B4FBE4-AEF0-3C95-A772-2F822B1D8754}" dt="2025-09-18T15:03:25.222" v="3"/>
        <pc:sldMasterMkLst>
          <pc:docMk/>
          <pc:sldMasterMk cId="3859338535" sldId="2147483785"/>
        </pc:sldMasterMkLst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3643118670" sldId="214748378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2003462747" sldId="214748378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136196196" sldId="214748378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2844024768" sldId="214748378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3575131331" sldId="214748379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4084254783" sldId="214748379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3024382491" sldId="214748379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2704860909" sldId="214748379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1098587304" sldId="2147483794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2115706436" sldId="2147483795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25.222" v="3"/>
          <pc:sldLayoutMkLst>
            <pc:docMk/>
            <pc:sldMasterMk cId="3859338535" sldId="2147483785"/>
            <pc:sldLayoutMk cId="2435383309" sldId="2147483796"/>
          </pc:sldLayoutMkLst>
        </pc:sldLayoutChg>
      </pc:sldMasterChg>
      <pc:sldMasterChg chg="add del addSldLayout delSldLayout modSldLayout">
        <pc:chgData name="Мирела Ц. Радева" userId="S::mirela.tsv.radeva@edu.mon.bg::1a327039-d39f-434e-97f1-c4c007119444" providerId="AD" clId="Web-{D9B4FBE4-AEF0-3C95-A772-2F822B1D8754}" dt="2025-09-18T15:03:46.114" v="4"/>
        <pc:sldMasterMkLst>
          <pc:docMk/>
          <pc:sldMasterMk cId="3996798181" sldId="2147483797"/>
        </pc:sldMasterMkLst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928337127" sldId="214748379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684744351" sldId="214748379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851613889" sldId="214748380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81328195" sldId="214748380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3540942375" sldId="214748380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223506487" sldId="214748380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265136348" sldId="2147483804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61280552" sldId="2147483805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625295430" sldId="214748380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382202325" sldId="214748380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523546822" sldId="214748380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3579863927" sldId="214748380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379385168" sldId="214748381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3862936480" sldId="214748381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262467967" sldId="214748381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88065497" sldId="214748381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3:46.114" v="4"/>
          <pc:sldLayoutMkLst>
            <pc:docMk/>
            <pc:sldMasterMk cId="3996798181" sldId="2147483797"/>
            <pc:sldLayoutMk cId="1896322307" sldId="2147483814"/>
          </pc:sldLayoutMkLst>
        </pc:sldLayoutChg>
      </pc:sldMasterChg>
      <pc:sldMasterChg chg="add del addSldLayout delSldLayout modSldLayout">
        <pc:chgData name="Мирела Ц. Радева" userId="S::mirela.tsv.radeva@edu.mon.bg::1a327039-d39f-434e-97f1-c4c007119444" providerId="AD" clId="Web-{D9B4FBE4-AEF0-3C95-A772-2F822B1D8754}" dt="2025-09-18T15:04:32.508" v="6"/>
        <pc:sldMasterMkLst>
          <pc:docMk/>
          <pc:sldMasterMk cId="2211198522" sldId="2147483815"/>
        </pc:sldMasterMkLst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3999074416" sldId="214748381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3466306606" sldId="214748381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149693135" sldId="214748381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4098103597" sldId="214748381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986256738" sldId="214748382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131694784" sldId="214748382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1473130511" sldId="2147483822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4046963572" sldId="2147483823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2130791212" sldId="2147483824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2535019898" sldId="2147483825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4004104696" sldId="2147483826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1009489730" sldId="2147483827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512207481" sldId="2147483828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986057386" sldId="2147483829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1839831862" sldId="2147483830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963693626" sldId="2147483831"/>
          </pc:sldLayoutMkLst>
        </pc:sldLayoutChg>
        <pc:sldLayoutChg chg="add del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2211198522" sldId="2147483815"/>
            <pc:sldLayoutMk cId="3623764940" sldId="2147483832"/>
          </pc:sldLayoutMkLst>
        </pc:sldLayoutChg>
      </pc:sldMasterChg>
      <pc:sldMasterChg chg="add addSldLayout modSldLayout">
        <pc:chgData name="Мирела Ц. Радева" userId="S::mirela.tsv.radeva@edu.mon.bg::1a327039-d39f-434e-97f1-c4c007119444" providerId="AD" clId="Web-{D9B4FBE4-AEF0-3C95-A772-2F822B1D8754}" dt="2025-09-18T15:04:32.508" v="6"/>
        <pc:sldMasterMkLst>
          <pc:docMk/>
          <pc:sldMasterMk cId="1408486793" sldId="2147483833"/>
        </pc:sldMasterMkLst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2801374964" sldId="2147483834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512341290" sldId="2147483835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53574259" sldId="2147483836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2168795775" sldId="2147483837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642807310" sldId="2147483838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158467353" sldId="2147483839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272161982" sldId="2147483840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156101897" sldId="2147483841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565011961" sldId="2147483842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1219055774" sldId="2147483843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1179682346" sldId="2147483844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931964191" sldId="2147483845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2430514945" sldId="2147483846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814303678" sldId="2147483847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3484213330" sldId="2147483848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125614762" sldId="2147483849"/>
          </pc:sldLayoutMkLst>
        </pc:sldLayoutChg>
        <pc:sldLayoutChg chg="add mod replId">
          <pc:chgData name="Мирела Ц. Радева" userId="S::mirela.tsv.radeva@edu.mon.bg::1a327039-d39f-434e-97f1-c4c007119444" providerId="AD" clId="Web-{D9B4FBE4-AEF0-3C95-A772-2F822B1D8754}" dt="2025-09-18T15:04:32.508" v="6"/>
          <pc:sldLayoutMkLst>
            <pc:docMk/>
            <pc:sldMasterMk cId="1408486793" sldId="2147483833"/>
            <pc:sldLayoutMk cId="1569462890" sldId="2147483850"/>
          </pc:sldLayoutMkLst>
        </pc:sldLayoutChg>
      </pc:sldMasterChg>
    </pc:docChg>
  </pc:docChgLst>
  <pc:docChgLst>
    <pc:chgData name="Мирела Ц. Радева" userId="S::mirela.tsv.radeva@edu.mon.bg::1a327039-d39f-434e-97f1-c4c007119444" providerId="AD" clId="Web-{F6923878-375C-17AE-632C-9BB55A6AF09A}"/>
    <pc:docChg chg="mod addSld delSld modSld addMainMaster delMainMaster">
      <pc:chgData name="Мирела Ц. Радева" userId="S::mirela.tsv.radeva@edu.mon.bg::1a327039-d39f-434e-97f1-c4c007119444" providerId="AD" clId="Web-{F6923878-375C-17AE-632C-9BB55A6AF09A}" dt="2025-09-18T15:02:02.602" v="29"/>
      <pc:docMkLst>
        <pc:docMk/>
      </pc:docMkLst>
      <pc:sldChg chg="addSp modSp del mod setBg modClrScheme chgLayout">
        <pc:chgData name="Мирела Ц. Радева" userId="S::mirela.tsv.radeva@edu.mon.bg::1a327039-d39f-434e-97f1-c4c007119444" providerId="AD" clId="Web-{F6923878-375C-17AE-632C-9BB55A6AF09A}" dt="2025-09-18T14:54:20.551" v="21"/>
        <pc:sldMkLst>
          <pc:docMk/>
          <pc:sldMk cId="1748730107" sldId="256"/>
        </pc:sldMkLst>
      </pc:sldChg>
      <pc:sldChg chg="addSp modSp 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708671712" sldId="257"/>
        </pc:sldMkLst>
        <pc:spChg chg="add mod">
          <ac:chgData name="Мирела Ц. Радева" userId="S::mirela.tsv.radeva@edu.mon.bg::1a327039-d39f-434e-97f1-c4c007119444" providerId="AD" clId="Web-{F6923878-375C-17AE-632C-9BB55A6AF09A}" dt="2025-09-18T14:55:41.708" v="25" actId="20577"/>
          <ac:spMkLst>
            <pc:docMk/>
            <pc:sldMk cId="3708671712" sldId="257"/>
            <ac:spMk id="2" creationId="{FC2D97B5-BD8F-6B90-9F13-3421BEEDF854}"/>
          </ac:spMkLst>
        </pc:spChg>
        <pc:picChg chg="add mod">
          <ac:chgData name="Мирела Ц. Радева" userId="S::mirela.tsv.radeva@edu.mon.bg::1a327039-d39f-434e-97f1-c4c007119444" providerId="AD" clId="Web-{F6923878-375C-17AE-632C-9BB55A6AF09A}" dt="2025-09-18T14:55:42.802" v="26"/>
          <ac:picMkLst>
            <pc:docMk/>
            <pc:sldMk cId="3708671712" sldId="257"/>
            <ac:picMk id="3" creationId="{786DC04B-2174-D9EB-65EE-53E569A0518A}"/>
          </ac:picMkLst>
        </pc:picChg>
        <pc:picChg chg="add mod">
          <ac:chgData name="Мирела Ц. Радева" userId="S::mirela.tsv.radeva@edu.mon.bg::1a327039-d39f-434e-97f1-c4c007119444" providerId="AD" clId="Web-{F6923878-375C-17AE-632C-9BB55A6AF09A}" dt="2025-09-18T14:56:07.271" v="27"/>
          <ac:picMkLst>
            <pc:docMk/>
            <pc:sldMk cId="3708671712" sldId="257"/>
            <ac:picMk id="4" creationId="{1569FEA6-8503-6A56-6B82-C109433299C9}"/>
          </ac:picMkLst>
        </pc:picChg>
        <pc:picChg chg="add mod">
          <ac:chgData name="Мирела Ц. Радева" userId="S::mirela.tsv.radeva@edu.mon.bg::1a327039-d39f-434e-97f1-c4c007119444" providerId="AD" clId="Web-{F6923878-375C-17AE-632C-9BB55A6AF09A}" dt="2025-09-18T15:01:43.462" v="28"/>
          <ac:picMkLst>
            <pc:docMk/>
            <pc:sldMk cId="3708671712" sldId="257"/>
            <ac:picMk id="5" creationId="{FBD2442E-280F-B869-AACB-93E925F70E1E}"/>
          </ac:picMkLst>
        </pc:picChg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1668941822" sldId="258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1497625714" sldId="259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679473163" sldId="260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017189816" sldId="261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37209721" sldId="262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804962413" sldId="263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355851433" sldId="264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1027374926" sldId="265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305724397" sldId="266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326095251" sldId="267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664222696" sldId="268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1414854007" sldId="269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946029715" sldId="270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879758046" sldId="271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4143608577" sldId="272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351234478" sldId="273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2830877649" sldId="274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420695596" sldId="275"/>
        </pc:sldMkLst>
      </pc:sldChg>
      <pc:sldChg chg="new mod modClrScheme chgLayout">
        <pc:chgData name="Мирела Ц. Радева" userId="S::mirela.tsv.radeva@edu.mon.bg::1a327039-d39f-434e-97f1-c4c007119444" providerId="AD" clId="Web-{F6923878-375C-17AE-632C-9BB55A6AF09A}" dt="2025-09-18T15:02:02.602" v="29"/>
        <pc:sldMkLst>
          <pc:docMk/>
          <pc:sldMk cId="3249020304" sldId="276"/>
        </pc:sldMkLst>
      </pc:sldChg>
      <pc:sldMasterChg chg="del delSldLayout">
        <pc:chgData name="Мирела Ц. Радева" userId="S::mirela.tsv.radeva@edu.mon.bg::1a327039-d39f-434e-97f1-c4c007119444" providerId="AD" clId="Web-{F6923878-375C-17AE-632C-9BB55A6AF09A}" dt="2025-09-18T14:53:46.801" v="0"/>
        <pc:sldMasterMkLst>
          <pc:docMk/>
          <pc:sldMasterMk cId="3375334310" sldId="2147483648"/>
        </pc:sldMasterMkLst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3168234745" sldId="2147483649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206752072" sldId="2147483650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1008347384" sldId="2147483651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1138668410" sldId="2147483652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479854933" sldId="2147483653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1907984064" sldId="2147483654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2923044035" sldId="2147483655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489530532" sldId="2147483656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1187967412" sldId="2147483657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2611056367" sldId="2147483658"/>
          </pc:sldLayoutMkLst>
        </pc:sldLayoutChg>
        <pc:sldLayoutChg chg="del">
          <pc:chgData name="Мирела Ц. Радева" userId="S::mirela.tsv.radeva@edu.mon.bg::1a327039-d39f-434e-97f1-c4c007119444" providerId="AD" clId="Web-{F6923878-375C-17AE-632C-9BB55A6AF09A}" dt="2025-09-18T14:53:46.801" v="0"/>
          <pc:sldLayoutMkLst>
            <pc:docMk/>
            <pc:sldMasterMk cId="3375334310" sldId="2147483648"/>
            <pc:sldLayoutMk cId="2587108444" sldId="2147483659"/>
          </pc:sldLayoutMkLst>
        </pc:sldLayoutChg>
      </pc:sldMasterChg>
      <pc:sldMasterChg chg="add del addSldLayout delSldLayout">
        <pc:chgData name="Мирела Ц. Радева" userId="S::mirela.tsv.radeva@edu.mon.bg::1a327039-d39f-434e-97f1-c4c007119444" providerId="AD" clId="Web-{F6923878-375C-17AE-632C-9BB55A6AF09A}" dt="2025-09-18T15:02:02.602" v="29"/>
        <pc:sldMasterMkLst>
          <pc:docMk/>
          <pc:sldMasterMk cId="7704613" sldId="2147483748"/>
        </pc:sldMasterMkLst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3829103505" sldId="2147483737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1372535953" sldId="2147483738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1246167686" sldId="2147483739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3505641529" sldId="2147483740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683746926" sldId="2147483741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2855359586" sldId="2147483742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1266669928" sldId="2147483743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2278534709" sldId="2147483744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1084780052" sldId="2147483745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287398896" sldId="2147483746"/>
          </pc:sldLayoutMkLst>
        </pc:sldLayoutChg>
        <pc:sldLayoutChg chg="add del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7704613" sldId="2147483748"/>
            <pc:sldLayoutMk cId="2889881788" sldId="2147483747"/>
          </pc:sldLayoutMkLst>
        </pc:sldLayoutChg>
      </pc:sldMasterChg>
      <pc:sldMasterChg chg="add addSldLayout modSldLayout">
        <pc:chgData name="Мирела Ц. Радева" userId="S::mirela.tsv.radeva@edu.mon.bg::1a327039-d39f-434e-97f1-c4c007119444" providerId="AD" clId="Web-{F6923878-375C-17AE-632C-9BB55A6AF09A}" dt="2025-09-18T15:02:02.602" v="29"/>
        <pc:sldMasterMkLst>
          <pc:docMk/>
          <pc:sldMasterMk cId="3849416223" sldId="2147483749"/>
        </pc:sldMasterMkLst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3839100963" sldId="2147483750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29387471" sldId="2147483751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34949214" sldId="2147483752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184536188" sldId="2147483753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2827082239" sldId="2147483754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826442358" sldId="2147483755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2011678154" sldId="2147483756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875586789" sldId="2147483757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2152484731" sldId="2147483758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2709440282" sldId="2147483759"/>
          </pc:sldLayoutMkLst>
        </pc:sldLayoutChg>
        <pc:sldLayoutChg chg="add mod replId">
          <pc:chgData name="Мирела Ц. Радева" userId="S::mirela.tsv.radeva@edu.mon.bg::1a327039-d39f-434e-97f1-c4c007119444" providerId="AD" clId="Web-{F6923878-375C-17AE-632C-9BB55A6AF09A}" dt="2025-09-18T15:02:02.602" v="29"/>
          <pc:sldLayoutMkLst>
            <pc:docMk/>
            <pc:sldMasterMk cId="3849416223" sldId="2147483749"/>
            <pc:sldLayoutMk cId="717538862" sldId="21474837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28517-1EC5-4B3D-85EB-8305010154C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59AB58-71B9-4FE7-8AB6-A1DF8672A344}">
      <dgm:prSet/>
      <dgm:spPr/>
      <dgm:t>
        <a:bodyPr/>
        <a:lstStyle/>
        <a:p>
          <a:r>
            <a:rPr lang="en-US"/>
            <a:t>Основни теми бяха:</a:t>
          </a:r>
        </a:p>
      </dgm:t>
    </dgm:pt>
    <dgm:pt modelId="{738E9DE4-9DB2-4EB4-9FCF-C13E26AF4CF2}" type="parTrans" cxnId="{587575E8-DB12-4BDE-B5B0-C303A2CFE573}">
      <dgm:prSet/>
      <dgm:spPr/>
      <dgm:t>
        <a:bodyPr/>
        <a:lstStyle/>
        <a:p>
          <a:endParaRPr lang="en-US"/>
        </a:p>
      </dgm:t>
    </dgm:pt>
    <dgm:pt modelId="{E7E47E88-8209-48FF-884E-917A668DD302}" type="sibTrans" cxnId="{587575E8-DB12-4BDE-B5B0-C303A2CFE573}">
      <dgm:prSet/>
      <dgm:spPr/>
      <dgm:t>
        <a:bodyPr/>
        <a:lstStyle/>
        <a:p>
          <a:endParaRPr lang="en-US"/>
        </a:p>
      </dgm:t>
    </dgm:pt>
    <dgm:pt modelId="{98F48F9D-48FE-441F-AFBD-54267FFB9E5F}">
      <dgm:prSet/>
      <dgm:spPr/>
      <dgm:t>
        <a:bodyPr/>
        <a:lstStyle/>
        <a:p>
          <a:r>
            <a:rPr lang="en-US"/>
            <a:t>Повишаване на осведомеността за факторите, които предизвикват стрес у учителите и учениците.</a:t>
          </a:r>
        </a:p>
      </dgm:t>
    </dgm:pt>
    <dgm:pt modelId="{0DF89C11-78A1-400A-A50A-A038978A5B8D}" type="parTrans" cxnId="{AE60BA8D-4213-46CE-9903-4D2CB0073CFE}">
      <dgm:prSet/>
      <dgm:spPr/>
      <dgm:t>
        <a:bodyPr/>
        <a:lstStyle/>
        <a:p>
          <a:endParaRPr lang="en-US"/>
        </a:p>
      </dgm:t>
    </dgm:pt>
    <dgm:pt modelId="{850076BB-2E44-4933-B52D-0D00D141E342}" type="sibTrans" cxnId="{AE60BA8D-4213-46CE-9903-4D2CB0073CFE}">
      <dgm:prSet/>
      <dgm:spPr/>
      <dgm:t>
        <a:bodyPr/>
        <a:lstStyle/>
        <a:p>
          <a:endParaRPr lang="en-US"/>
        </a:p>
      </dgm:t>
    </dgm:pt>
    <dgm:pt modelId="{70DB66FE-870A-4AD9-8822-58BDE7B1C46B}">
      <dgm:prSet/>
      <dgm:spPr/>
      <dgm:t>
        <a:bodyPr/>
        <a:lstStyle/>
        <a:p>
          <a:r>
            <a:rPr lang="en-US"/>
            <a:t>Подобряване на управлението на времето и организационните умения, оптимизиране на работните процеси и улесняване на съвместното създаване на ресурси за облекчаване на стреса. </a:t>
          </a:r>
        </a:p>
      </dgm:t>
    </dgm:pt>
    <dgm:pt modelId="{199B3680-63E2-46E2-ACD8-69450CA2BCEC}" type="parTrans" cxnId="{CB547C24-16A9-4513-990D-F1A5601515CE}">
      <dgm:prSet/>
      <dgm:spPr/>
      <dgm:t>
        <a:bodyPr/>
        <a:lstStyle/>
        <a:p>
          <a:endParaRPr lang="en-US"/>
        </a:p>
      </dgm:t>
    </dgm:pt>
    <dgm:pt modelId="{9C0440F1-C74F-405B-9708-D96633CC2B0F}" type="sibTrans" cxnId="{CB547C24-16A9-4513-990D-F1A5601515CE}">
      <dgm:prSet/>
      <dgm:spPr/>
      <dgm:t>
        <a:bodyPr/>
        <a:lstStyle/>
        <a:p>
          <a:endParaRPr lang="en-US"/>
        </a:p>
      </dgm:t>
    </dgm:pt>
    <dgm:pt modelId="{4A6E50AB-C5AD-447F-BCDF-9FCFDBC113C4}">
      <dgm:prSet/>
      <dgm:spPr/>
      <dgm:t>
        <a:bodyPr/>
        <a:lstStyle/>
        <a:p>
          <a:r>
            <a:rPr lang="en-US"/>
            <a:t>Какво представлява и какви са причините за професионалното прегаряне на учителите? </a:t>
          </a:r>
        </a:p>
      </dgm:t>
    </dgm:pt>
    <dgm:pt modelId="{905B8B4C-CC6D-4882-B4C8-CD7385F8FDDE}" type="parTrans" cxnId="{5EC8590C-391F-477E-BC07-42333FEE8AE9}">
      <dgm:prSet/>
      <dgm:spPr/>
      <dgm:t>
        <a:bodyPr/>
        <a:lstStyle/>
        <a:p>
          <a:endParaRPr lang="en-US"/>
        </a:p>
      </dgm:t>
    </dgm:pt>
    <dgm:pt modelId="{465C5E00-D23D-4A6F-AE50-2155EA8DF4FE}" type="sibTrans" cxnId="{5EC8590C-391F-477E-BC07-42333FEE8AE9}">
      <dgm:prSet/>
      <dgm:spPr/>
      <dgm:t>
        <a:bodyPr/>
        <a:lstStyle/>
        <a:p>
          <a:endParaRPr lang="en-US"/>
        </a:p>
      </dgm:t>
    </dgm:pt>
    <dgm:pt modelId="{6C77CC71-1A52-430E-AC2F-4ABA6E96C494}">
      <dgm:prSet/>
      <dgm:spPr/>
      <dgm:t>
        <a:bodyPr/>
        <a:lstStyle/>
        <a:p>
          <a:r>
            <a:rPr lang="en-US"/>
            <a:t>Представяне на упражнения за релаксация, свързани с осъзнатост. Разиграване на ролеви сценарии, свързани със стреса в класната стая.  </a:t>
          </a:r>
        </a:p>
      </dgm:t>
    </dgm:pt>
    <dgm:pt modelId="{56A11364-22C0-40E0-BF79-7C14637FA1DF}" type="parTrans" cxnId="{720E5C10-4F48-427A-BEDC-D92873ACB540}">
      <dgm:prSet/>
      <dgm:spPr/>
      <dgm:t>
        <a:bodyPr/>
        <a:lstStyle/>
        <a:p>
          <a:endParaRPr lang="en-US"/>
        </a:p>
      </dgm:t>
    </dgm:pt>
    <dgm:pt modelId="{43E11D3E-66B1-4DE0-A763-498B8382FFF3}" type="sibTrans" cxnId="{720E5C10-4F48-427A-BEDC-D92873ACB540}">
      <dgm:prSet/>
      <dgm:spPr/>
      <dgm:t>
        <a:bodyPr/>
        <a:lstStyle/>
        <a:p>
          <a:endParaRPr lang="en-US"/>
        </a:p>
      </dgm:t>
    </dgm:pt>
    <dgm:pt modelId="{9963576E-7E2B-4BD9-9243-97413610799D}">
      <dgm:prSet/>
      <dgm:spPr/>
      <dgm:t>
        <a:bodyPr/>
        <a:lstStyle/>
        <a:p>
          <a:r>
            <a:rPr lang="en-US"/>
            <a:t>Разглеждане на стратегии за позитивно мислене. Провеждане на упражнения за когнитивно преосмисляне, като се поставят цели за личностно и професионално израстване.  </a:t>
          </a:r>
        </a:p>
      </dgm:t>
    </dgm:pt>
    <dgm:pt modelId="{BAB82587-8115-43B7-B1D2-CF2DC58FC5CB}" type="parTrans" cxnId="{AA803CF7-FA24-42CE-8078-BA41BFD067F3}">
      <dgm:prSet/>
      <dgm:spPr/>
      <dgm:t>
        <a:bodyPr/>
        <a:lstStyle/>
        <a:p>
          <a:endParaRPr lang="en-US"/>
        </a:p>
      </dgm:t>
    </dgm:pt>
    <dgm:pt modelId="{32F5F428-8BB1-49F2-9055-637496D42914}" type="sibTrans" cxnId="{AA803CF7-FA24-42CE-8078-BA41BFD067F3}">
      <dgm:prSet/>
      <dgm:spPr/>
      <dgm:t>
        <a:bodyPr/>
        <a:lstStyle/>
        <a:p>
          <a:endParaRPr lang="en-US"/>
        </a:p>
      </dgm:t>
    </dgm:pt>
    <dgm:pt modelId="{A93E4CB5-774B-4B52-A1D9-99E543FB158A}">
      <dgm:prSet/>
      <dgm:spPr/>
      <dgm:t>
        <a:bodyPr/>
        <a:lstStyle/>
        <a:p>
          <a:r>
            <a:rPr lang="en-US"/>
            <a:t>Изготвяне на таблица с позитивни навици в групови дейности. Свързан изследовател: Кари Р. Лиана за благосъстоянието на учителите и резултатите на учениците.</a:t>
          </a:r>
        </a:p>
      </dgm:t>
    </dgm:pt>
    <dgm:pt modelId="{90D92EC8-374D-49BC-9851-EAF2158E1E2D}" type="parTrans" cxnId="{80CA58E6-C198-4042-AF6F-AEDFF34C7E91}">
      <dgm:prSet/>
      <dgm:spPr/>
      <dgm:t>
        <a:bodyPr/>
        <a:lstStyle/>
        <a:p>
          <a:endParaRPr lang="en-US"/>
        </a:p>
      </dgm:t>
    </dgm:pt>
    <dgm:pt modelId="{4D54814E-ADB5-4A5B-9941-09E23C1E7537}" type="sibTrans" cxnId="{80CA58E6-C198-4042-AF6F-AEDFF34C7E91}">
      <dgm:prSet/>
      <dgm:spPr/>
      <dgm:t>
        <a:bodyPr/>
        <a:lstStyle/>
        <a:p>
          <a:endParaRPr lang="en-US"/>
        </a:p>
      </dgm:t>
    </dgm:pt>
    <dgm:pt modelId="{B8022204-39D9-4528-94AC-C5CE0277727F}">
      <dgm:prSet/>
      <dgm:spPr/>
      <dgm:t>
        <a:bodyPr/>
        <a:lstStyle/>
        <a:p>
          <a:r>
            <a:rPr lang="en-US"/>
            <a:t>Ефективно приоритизиране на задачите. Съвместно планиране на ефективни от гледна точка на времето планове на уроци. Съвместно създаване на ресурси за облекчаване на стреса.  </a:t>
          </a:r>
        </a:p>
      </dgm:t>
    </dgm:pt>
    <dgm:pt modelId="{540B3630-52DC-48AB-B717-3D3422BCB5BB}" type="parTrans" cxnId="{A4CA7D4B-6055-4101-A536-A577F61BCEA2}">
      <dgm:prSet/>
      <dgm:spPr/>
      <dgm:t>
        <a:bodyPr/>
        <a:lstStyle/>
        <a:p>
          <a:endParaRPr lang="en-US"/>
        </a:p>
      </dgm:t>
    </dgm:pt>
    <dgm:pt modelId="{F3C3ADAB-2BBC-4095-992C-063007D7502A}" type="sibTrans" cxnId="{A4CA7D4B-6055-4101-A536-A577F61BCEA2}">
      <dgm:prSet/>
      <dgm:spPr/>
      <dgm:t>
        <a:bodyPr/>
        <a:lstStyle/>
        <a:p>
          <a:endParaRPr lang="en-US"/>
        </a:p>
      </dgm:t>
    </dgm:pt>
    <dgm:pt modelId="{0F27B3E4-D90C-42AE-9ECC-B68ABC000F64}">
      <dgm:prSet/>
      <dgm:spPr/>
      <dgm:t>
        <a:bodyPr/>
        <a:lstStyle/>
        <a:p>
          <a:r>
            <a:rPr lang="en-US"/>
            <a:t>Проучване на цифрови инструменти и комуникационни платформи за пестене на време и намаляване на тежестта на документацията </a:t>
          </a:r>
        </a:p>
      </dgm:t>
    </dgm:pt>
    <dgm:pt modelId="{5BEC01FD-AA4B-4A0D-99DA-3F5ACB967795}" type="parTrans" cxnId="{A1F2E51E-9E70-48E4-98D0-9CEA9A8D742A}">
      <dgm:prSet/>
      <dgm:spPr/>
      <dgm:t>
        <a:bodyPr/>
        <a:lstStyle/>
        <a:p>
          <a:endParaRPr lang="en-US"/>
        </a:p>
      </dgm:t>
    </dgm:pt>
    <dgm:pt modelId="{35E6E8D6-8C75-4224-BB5C-EA55F0CD197F}" type="sibTrans" cxnId="{A1F2E51E-9E70-48E4-98D0-9CEA9A8D742A}">
      <dgm:prSet/>
      <dgm:spPr/>
      <dgm:t>
        <a:bodyPr/>
        <a:lstStyle/>
        <a:p>
          <a:endParaRPr lang="en-US"/>
        </a:p>
      </dgm:t>
    </dgm:pt>
    <dgm:pt modelId="{3BC42768-211F-4DFC-AB9F-9CFE0F7BE1AF}">
      <dgm:prSet/>
      <dgm:spPr/>
      <dgm:t>
        <a:bodyPr/>
        <a:lstStyle/>
        <a:p>
          <a:r>
            <a:rPr lang="en-US"/>
            <a:t>Подобряване на комуникацията между учители, ученици и родители, като се стимулира по-благоприятна образователна среда. Приложения, инструменти и други леснодостъпни ресурси, които помагат на учителите да приоритизират психичното си здраве и благополучие, докато се ориентират в изискванията на своята професия.</a:t>
          </a:r>
        </a:p>
      </dgm:t>
    </dgm:pt>
    <dgm:pt modelId="{C97A8FE5-9819-41ED-B65B-1A09B25AD652}" type="parTrans" cxnId="{4F1C187B-32D7-450E-B9CF-B3B9DD7090A0}">
      <dgm:prSet/>
      <dgm:spPr/>
      <dgm:t>
        <a:bodyPr/>
        <a:lstStyle/>
        <a:p>
          <a:endParaRPr lang="en-US"/>
        </a:p>
      </dgm:t>
    </dgm:pt>
    <dgm:pt modelId="{B8B40660-050B-4337-8E19-73F0B9781C7B}" type="sibTrans" cxnId="{4F1C187B-32D7-450E-B9CF-B3B9DD7090A0}">
      <dgm:prSet/>
      <dgm:spPr/>
      <dgm:t>
        <a:bodyPr/>
        <a:lstStyle/>
        <a:p>
          <a:endParaRPr lang="en-US"/>
        </a:p>
      </dgm:t>
    </dgm:pt>
    <dgm:pt modelId="{C4FA430B-6DCD-4C26-B049-BB0224C76485}" type="pres">
      <dgm:prSet presAssocID="{A0B28517-1EC5-4B3D-85EB-8305010154CC}" presName="diagram" presStyleCnt="0">
        <dgm:presLayoutVars>
          <dgm:dir/>
          <dgm:resizeHandles val="exact"/>
        </dgm:presLayoutVars>
      </dgm:prSet>
      <dgm:spPr/>
    </dgm:pt>
    <dgm:pt modelId="{E30389CA-77E5-4E5F-9D06-4F96CD10E934}" type="pres">
      <dgm:prSet presAssocID="{BF59AB58-71B9-4FE7-8AB6-A1DF8672A344}" presName="node" presStyleLbl="node1" presStyleIdx="0" presStyleCnt="10">
        <dgm:presLayoutVars>
          <dgm:bulletEnabled val="1"/>
        </dgm:presLayoutVars>
      </dgm:prSet>
      <dgm:spPr/>
    </dgm:pt>
    <dgm:pt modelId="{81D4BD4A-D126-42F6-9685-2E50BAC24B0A}" type="pres">
      <dgm:prSet presAssocID="{E7E47E88-8209-48FF-884E-917A668DD302}" presName="sibTrans" presStyleCnt="0"/>
      <dgm:spPr/>
    </dgm:pt>
    <dgm:pt modelId="{66BDF2C5-EF2A-4116-A9A2-EB3C332DDD10}" type="pres">
      <dgm:prSet presAssocID="{98F48F9D-48FE-441F-AFBD-54267FFB9E5F}" presName="node" presStyleLbl="node1" presStyleIdx="1" presStyleCnt="10">
        <dgm:presLayoutVars>
          <dgm:bulletEnabled val="1"/>
        </dgm:presLayoutVars>
      </dgm:prSet>
      <dgm:spPr/>
    </dgm:pt>
    <dgm:pt modelId="{3FBC4D47-B469-4A06-A756-EDB60DCCEC30}" type="pres">
      <dgm:prSet presAssocID="{850076BB-2E44-4933-B52D-0D00D141E342}" presName="sibTrans" presStyleCnt="0"/>
      <dgm:spPr/>
    </dgm:pt>
    <dgm:pt modelId="{19BDBAFD-0406-4252-AC37-CD6E09391987}" type="pres">
      <dgm:prSet presAssocID="{70DB66FE-870A-4AD9-8822-58BDE7B1C46B}" presName="node" presStyleLbl="node1" presStyleIdx="2" presStyleCnt="10">
        <dgm:presLayoutVars>
          <dgm:bulletEnabled val="1"/>
        </dgm:presLayoutVars>
      </dgm:prSet>
      <dgm:spPr/>
    </dgm:pt>
    <dgm:pt modelId="{12A33BCB-81F4-4055-8180-FD218CE7F3BF}" type="pres">
      <dgm:prSet presAssocID="{9C0440F1-C74F-405B-9708-D96633CC2B0F}" presName="sibTrans" presStyleCnt="0"/>
      <dgm:spPr/>
    </dgm:pt>
    <dgm:pt modelId="{12A634F4-6727-4407-9D3E-9FB3F54400F6}" type="pres">
      <dgm:prSet presAssocID="{4A6E50AB-C5AD-447F-BCDF-9FCFDBC113C4}" presName="node" presStyleLbl="node1" presStyleIdx="3" presStyleCnt="10">
        <dgm:presLayoutVars>
          <dgm:bulletEnabled val="1"/>
        </dgm:presLayoutVars>
      </dgm:prSet>
      <dgm:spPr/>
    </dgm:pt>
    <dgm:pt modelId="{1C964EF3-B883-4F68-B343-D0B5193FD8F6}" type="pres">
      <dgm:prSet presAssocID="{465C5E00-D23D-4A6F-AE50-2155EA8DF4FE}" presName="sibTrans" presStyleCnt="0"/>
      <dgm:spPr/>
    </dgm:pt>
    <dgm:pt modelId="{CDC82113-F074-490F-8C50-D2EF370F60F7}" type="pres">
      <dgm:prSet presAssocID="{6C77CC71-1A52-430E-AC2F-4ABA6E96C494}" presName="node" presStyleLbl="node1" presStyleIdx="4" presStyleCnt="10">
        <dgm:presLayoutVars>
          <dgm:bulletEnabled val="1"/>
        </dgm:presLayoutVars>
      </dgm:prSet>
      <dgm:spPr/>
    </dgm:pt>
    <dgm:pt modelId="{FD1A0CC3-7F78-4723-BBDA-B2B774AB1353}" type="pres">
      <dgm:prSet presAssocID="{43E11D3E-66B1-4DE0-A763-498B8382FFF3}" presName="sibTrans" presStyleCnt="0"/>
      <dgm:spPr/>
    </dgm:pt>
    <dgm:pt modelId="{F5156A11-DB4F-43E0-A31F-53B0F77CEE36}" type="pres">
      <dgm:prSet presAssocID="{9963576E-7E2B-4BD9-9243-97413610799D}" presName="node" presStyleLbl="node1" presStyleIdx="5" presStyleCnt="10">
        <dgm:presLayoutVars>
          <dgm:bulletEnabled val="1"/>
        </dgm:presLayoutVars>
      </dgm:prSet>
      <dgm:spPr/>
    </dgm:pt>
    <dgm:pt modelId="{41F0E3FC-FCE8-4549-A1E3-A558A293B9ED}" type="pres">
      <dgm:prSet presAssocID="{32F5F428-8BB1-49F2-9055-637496D42914}" presName="sibTrans" presStyleCnt="0"/>
      <dgm:spPr/>
    </dgm:pt>
    <dgm:pt modelId="{29AFA02D-6293-4F9D-A24A-84D86E9D7618}" type="pres">
      <dgm:prSet presAssocID="{A93E4CB5-774B-4B52-A1D9-99E543FB158A}" presName="node" presStyleLbl="node1" presStyleIdx="6" presStyleCnt="10">
        <dgm:presLayoutVars>
          <dgm:bulletEnabled val="1"/>
        </dgm:presLayoutVars>
      </dgm:prSet>
      <dgm:spPr/>
    </dgm:pt>
    <dgm:pt modelId="{C56DD55D-5806-4638-AA6F-68B877CAFFB8}" type="pres">
      <dgm:prSet presAssocID="{4D54814E-ADB5-4A5B-9941-09E23C1E7537}" presName="sibTrans" presStyleCnt="0"/>
      <dgm:spPr/>
    </dgm:pt>
    <dgm:pt modelId="{9787B12C-8F39-4A7A-8EFF-93F76B33EB85}" type="pres">
      <dgm:prSet presAssocID="{B8022204-39D9-4528-94AC-C5CE0277727F}" presName="node" presStyleLbl="node1" presStyleIdx="7" presStyleCnt="10">
        <dgm:presLayoutVars>
          <dgm:bulletEnabled val="1"/>
        </dgm:presLayoutVars>
      </dgm:prSet>
      <dgm:spPr/>
    </dgm:pt>
    <dgm:pt modelId="{BF4CF53D-E655-417C-83DE-AD4F9990C6FF}" type="pres">
      <dgm:prSet presAssocID="{F3C3ADAB-2BBC-4095-992C-063007D7502A}" presName="sibTrans" presStyleCnt="0"/>
      <dgm:spPr/>
    </dgm:pt>
    <dgm:pt modelId="{6F4E2162-A86D-45C5-BC73-4CDA00304AE0}" type="pres">
      <dgm:prSet presAssocID="{0F27B3E4-D90C-42AE-9ECC-B68ABC000F64}" presName="node" presStyleLbl="node1" presStyleIdx="8" presStyleCnt="10">
        <dgm:presLayoutVars>
          <dgm:bulletEnabled val="1"/>
        </dgm:presLayoutVars>
      </dgm:prSet>
      <dgm:spPr/>
    </dgm:pt>
    <dgm:pt modelId="{1A3ADE77-BAC7-40F5-829D-23A6F6B7E6AB}" type="pres">
      <dgm:prSet presAssocID="{35E6E8D6-8C75-4224-BB5C-EA55F0CD197F}" presName="sibTrans" presStyleCnt="0"/>
      <dgm:spPr/>
    </dgm:pt>
    <dgm:pt modelId="{7A0CEF5A-3A32-4B42-9C5D-2154A3D9526A}" type="pres">
      <dgm:prSet presAssocID="{3BC42768-211F-4DFC-AB9F-9CFE0F7BE1AF}" presName="node" presStyleLbl="node1" presStyleIdx="9" presStyleCnt="10">
        <dgm:presLayoutVars>
          <dgm:bulletEnabled val="1"/>
        </dgm:presLayoutVars>
      </dgm:prSet>
      <dgm:spPr/>
    </dgm:pt>
  </dgm:ptLst>
  <dgm:cxnLst>
    <dgm:cxn modelId="{2D6CA204-9E48-4056-9D66-8CECDD22FD39}" type="presOf" srcId="{9963576E-7E2B-4BD9-9243-97413610799D}" destId="{F5156A11-DB4F-43E0-A31F-53B0F77CEE36}" srcOrd="0" destOrd="0" presId="urn:microsoft.com/office/officeart/2005/8/layout/default"/>
    <dgm:cxn modelId="{5EC8590C-391F-477E-BC07-42333FEE8AE9}" srcId="{A0B28517-1EC5-4B3D-85EB-8305010154CC}" destId="{4A6E50AB-C5AD-447F-BCDF-9FCFDBC113C4}" srcOrd="3" destOrd="0" parTransId="{905B8B4C-CC6D-4882-B4C8-CD7385F8FDDE}" sibTransId="{465C5E00-D23D-4A6F-AE50-2155EA8DF4FE}"/>
    <dgm:cxn modelId="{720E5C10-4F48-427A-BEDC-D92873ACB540}" srcId="{A0B28517-1EC5-4B3D-85EB-8305010154CC}" destId="{6C77CC71-1A52-430E-AC2F-4ABA6E96C494}" srcOrd="4" destOrd="0" parTransId="{56A11364-22C0-40E0-BF79-7C14637FA1DF}" sibTransId="{43E11D3E-66B1-4DE0-A763-498B8382FFF3}"/>
    <dgm:cxn modelId="{A1F2E51E-9E70-48E4-98D0-9CEA9A8D742A}" srcId="{A0B28517-1EC5-4B3D-85EB-8305010154CC}" destId="{0F27B3E4-D90C-42AE-9ECC-B68ABC000F64}" srcOrd="8" destOrd="0" parTransId="{5BEC01FD-AA4B-4A0D-99DA-3F5ACB967795}" sibTransId="{35E6E8D6-8C75-4224-BB5C-EA55F0CD197F}"/>
    <dgm:cxn modelId="{CB547C24-16A9-4513-990D-F1A5601515CE}" srcId="{A0B28517-1EC5-4B3D-85EB-8305010154CC}" destId="{70DB66FE-870A-4AD9-8822-58BDE7B1C46B}" srcOrd="2" destOrd="0" parTransId="{199B3680-63E2-46E2-ACD8-69450CA2BCEC}" sibTransId="{9C0440F1-C74F-405B-9708-D96633CC2B0F}"/>
    <dgm:cxn modelId="{56E46D26-57E0-436A-B9D7-584A819F1FCF}" type="presOf" srcId="{6C77CC71-1A52-430E-AC2F-4ABA6E96C494}" destId="{CDC82113-F074-490F-8C50-D2EF370F60F7}" srcOrd="0" destOrd="0" presId="urn:microsoft.com/office/officeart/2005/8/layout/default"/>
    <dgm:cxn modelId="{BA6AD13D-83A2-4DB2-A4F2-2A8625E4952C}" type="presOf" srcId="{98F48F9D-48FE-441F-AFBD-54267FFB9E5F}" destId="{66BDF2C5-EF2A-4116-A9A2-EB3C332DDD10}" srcOrd="0" destOrd="0" presId="urn:microsoft.com/office/officeart/2005/8/layout/default"/>
    <dgm:cxn modelId="{BB4D9746-049B-4F6C-AC11-FA45D0749AB8}" type="presOf" srcId="{B8022204-39D9-4528-94AC-C5CE0277727F}" destId="{9787B12C-8F39-4A7A-8EFF-93F76B33EB85}" srcOrd="0" destOrd="0" presId="urn:microsoft.com/office/officeart/2005/8/layout/default"/>
    <dgm:cxn modelId="{A4CA7D4B-6055-4101-A536-A577F61BCEA2}" srcId="{A0B28517-1EC5-4B3D-85EB-8305010154CC}" destId="{B8022204-39D9-4528-94AC-C5CE0277727F}" srcOrd="7" destOrd="0" parTransId="{540B3630-52DC-48AB-B717-3D3422BCB5BB}" sibTransId="{F3C3ADAB-2BBC-4095-992C-063007D7502A}"/>
    <dgm:cxn modelId="{3E7AB878-79F7-43E7-9E43-FCCFAF8DE062}" type="presOf" srcId="{BF59AB58-71B9-4FE7-8AB6-A1DF8672A344}" destId="{E30389CA-77E5-4E5F-9D06-4F96CD10E934}" srcOrd="0" destOrd="0" presId="urn:microsoft.com/office/officeart/2005/8/layout/default"/>
    <dgm:cxn modelId="{4F1C187B-32D7-450E-B9CF-B3B9DD7090A0}" srcId="{A0B28517-1EC5-4B3D-85EB-8305010154CC}" destId="{3BC42768-211F-4DFC-AB9F-9CFE0F7BE1AF}" srcOrd="9" destOrd="0" parTransId="{C97A8FE5-9819-41ED-B65B-1A09B25AD652}" sibTransId="{B8B40660-050B-4337-8E19-73F0B9781C7B}"/>
    <dgm:cxn modelId="{AE60BA8D-4213-46CE-9903-4D2CB0073CFE}" srcId="{A0B28517-1EC5-4B3D-85EB-8305010154CC}" destId="{98F48F9D-48FE-441F-AFBD-54267FFB9E5F}" srcOrd="1" destOrd="0" parTransId="{0DF89C11-78A1-400A-A50A-A038978A5B8D}" sibTransId="{850076BB-2E44-4933-B52D-0D00D141E342}"/>
    <dgm:cxn modelId="{7CA7E893-D65B-4800-A28A-A7BCE4CB02F9}" type="presOf" srcId="{3BC42768-211F-4DFC-AB9F-9CFE0F7BE1AF}" destId="{7A0CEF5A-3A32-4B42-9C5D-2154A3D9526A}" srcOrd="0" destOrd="0" presId="urn:microsoft.com/office/officeart/2005/8/layout/default"/>
    <dgm:cxn modelId="{FCDCDDA4-A596-4637-BE20-7A1D9355134B}" type="presOf" srcId="{0F27B3E4-D90C-42AE-9ECC-B68ABC000F64}" destId="{6F4E2162-A86D-45C5-BC73-4CDA00304AE0}" srcOrd="0" destOrd="0" presId="urn:microsoft.com/office/officeart/2005/8/layout/default"/>
    <dgm:cxn modelId="{B26D95BE-2DAE-4C8D-8B75-D31C0527FC85}" type="presOf" srcId="{4A6E50AB-C5AD-447F-BCDF-9FCFDBC113C4}" destId="{12A634F4-6727-4407-9D3E-9FB3F54400F6}" srcOrd="0" destOrd="0" presId="urn:microsoft.com/office/officeart/2005/8/layout/default"/>
    <dgm:cxn modelId="{6346B9C8-0609-4B5C-B554-9C2E182C2DFC}" type="presOf" srcId="{A93E4CB5-774B-4B52-A1D9-99E543FB158A}" destId="{29AFA02D-6293-4F9D-A24A-84D86E9D7618}" srcOrd="0" destOrd="0" presId="urn:microsoft.com/office/officeart/2005/8/layout/default"/>
    <dgm:cxn modelId="{ABD73DDA-2B3A-4321-BC9B-DDF7A496A6BE}" type="presOf" srcId="{A0B28517-1EC5-4B3D-85EB-8305010154CC}" destId="{C4FA430B-6DCD-4C26-B049-BB0224C76485}" srcOrd="0" destOrd="0" presId="urn:microsoft.com/office/officeart/2005/8/layout/default"/>
    <dgm:cxn modelId="{5F5F2DE4-C808-43AB-B64E-EB05D2D62946}" type="presOf" srcId="{70DB66FE-870A-4AD9-8822-58BDE7B1C46B}" destId="{19BDBAFD-0406-4252-AC37-CD6E09391987}" srcOrd="0" destOrd="0" presId="urn:microsoft.com/office/officeart/2005/8/layout/default"/>
    <dgm:cxn modelId="{80CA58E6-C198-4042-AF6F-AEDFF34C7E91}" srcId="{A0B28517-1EC5-4B3D-85EB-8305010154CC}" destId="{A93E4CB5-774B-4B52-A1D9-99E543FB158A}" srcOrd="6" destOrd="0" parTransId="{90D92EC8-374D-49BC-9851-EAF2158E1E2D}" sibTransId="{4D54814E-ADB5-4A5B-9941-09E23C1E7537}"/>
    <dgm:cxn modelId="{587575E8-DB12-4BDE-B5B0-C303A2CFE573}" srcId="{A0B28517-1EC5-4B3D-85EB-8305010154CC}" destId="{BF59AB58-71B9-4FE7-8AB6-A1DF8672A344}" srcOrd="0" destOrd="0" parTransId="{738E9DE4-9DB2-4EB4-9FCF-C13E26AF4CF2}" sibTransId="{E7E47E88-8209-48FF-884E-917A668DD302}"/>
    <dgm:cxn modelId="{AA803CF7-FA24-42CE-8078-BA41BFD067F3}" srcId="{A0B28517-1EC5-4B3D-85EB-8305010154CC}" destId="{9963576E-7E2B-4BD9-9243-97413610799D}" srcOrd="5" destOrd="0" parTransId="{BAB82587-8115-43B7-B1D2-CF2DC58FC5CB}" sibTransId="{32F5F428-8BB1-49F2-9055-637496D42914}"/>
    <dgm:cxn modelId="{4CA92FF7-6670-4470-9E55-904D7D53A3DF}" type="presParOf" srcId="{C4FA430B-6DCD-4C26-B049-BB0224C76485}" destId="{E30389CA-77E5-4E5F-9D06-4F96CD10E934}" srcOrd="0" destOrd="0" presId="urn:microsoft.com/office/officeart/2005/8/layout/default"/>
    <dgm:cxn modelId="{0EB9CEF7-14DA-443F-A447-1332F1369585}" type="presParOf" srcId="{C4FA430B-6DCD-4C26-B049-BB0224C76485}" destId="{81D4BD4A-D126-42F6-9685-2E50BAC24B0A}" srcOrd="1" destOrd="0" presId="urn:microsoft.com/office/officeart/2005/8/layout/default"/>
    <dgm:cxn modelId="{BCD1206E-7B52-407C-B2FA-CBF056C6BAC5}" type="presParOf" srcId="{C4FA430B-6DCD-4C26-B049-BB0224C76485}" destId="{66BDF2C5-EF2A-4116-A9A2-EB3C332DDD10}" srcOrd="2" destOrd="0" presId="urn:microsoft.com/office/officeart/2005/8/layout/default"/>
    <dgm:cxn modelId="{93073347-FF3D-4DC6-9EAA-1908588E59DF}" type="presParOf" srcId="{C4FA430B-6DCD-4C26-B049-BB0224C76485}" destId="{3FBC4D47-B469-4A06-A756-EDB60DCCEC30}" srcOrd="3" destOrd="0" presId="urn:microsoft.com/office/officeart/2005/8/layout/default"/>
    <dgm:cxn modelId="{ACF98488-D67A-4B8E-855F-DAABAC8538E0}" type="presParOf" srcId="{C4FA430B-6DCD-4C26-B049-BB0224C76485}" destId="{19BDBAFD-0406-4252-AC37-CD6E09391987}" srcOrd="4" destOrd="0" presId="urn:microsoft.com/office/officeart/2005/8/layout/default"/>
    <dgm:cxn modelId="{F899205F-07D6-4885-AF23-3F44E2AF3FB5}" type="presParOf" srcId="{C4FA430B-6DCD-4C26-B049-BB0224C76485}" destId="{12A33BCB-81F4-4055-8180-FD218CE7F3BF}" srcOrd="5" destOrd="0" presId="urn:microsoft.com/office/officeart/2005/8/layout/default"/>
    <dgm:cxn modelId="{A733B52F-4D7F-4058-985B-E876C60B65DC}" type="presParOf" srcId="{C4FA430B-6DCD-4C26-B049-BB0224C76485}" destId="{12A634F4-6727-4407-9D3E-9FB3F54400F6}" srcOrd="6" destOrd="0" presId="urn:microsoft.com/office/officeart/2005/8/layout/default"/>
    <dgm:cxn modelId="{E0BC955E-5A92-474D-BF66-B4E5CAE53397}" type="presParOf" srcId="{C4FA430B-6DCD-4C26-B049-BB0224C76485}" destId="{1C964EF3-B883-4F68-B343-D0B5193FD8F6}" srcOrd="7" destOrd="0" presId="urn:microsoft.com/office/officeart/2005/8/layout/default"/>
    <dgm:cxn modelId="{AB36FE17-C2B4-4DEE-A5E2-DB8337F05C52}" type="presParOf" srcId="{C4FA430B-6DCD-4C26-B049-BB0224C76485}" destId="{CDC82113-F074-490F-8C50-D2EF370F60F7}" srcOrd="8" destOrd="0" presId="urn:microsoft.com/office/officeart/2005/8/layout/default"/>
    <dgm:cxn modelId="{8B48092D-F4DA-4EA2-9912-3BE6F5A86C69}" type="presParOf" srcId="{C4FA430B-6DCD-4C26-B049-BB0224C76485}" destId="{FD1A0CC3-7F78-4723-BBDA-B2B774AB1353}" srcOrd="9" destOrd="0" presId="urn:microsoft.com/office/officeart/2005/8/layout/default"/>
    <dgm:cxn modelId="{258A7A0D-FFD8-4CAB-BC9B-D68232DE2E84}" type="presParOf" srcId="{C4FA430B-6DCD-4C26-B049-BB0224C76485}" destId="{F5156A11-DB4F-43E0-A31F-53B0F77CEE36}" srcOrd="10" destOrd="0" presId="urn:microsoft.com/office/officeart/2005/8/layout/default"/>
    <dgm:cxn modelId="{786C8C3A-DB09-407D-BE85-B0E5311D65DE}" type="presParOf" srcId="{C4FA430B-6DCD-4C26-B049-BB0224C76485}" destId="{41F0E3FC-FCE8-4549-A1E3-A558A293B9ED}" srcOrd="11" destOrd="0" presId="urn:microsoft.com/office/officeart/2005/8/layout/default"/>
    <dgm:cxn modelId="{B0D3C244-5CA3-40E4-90BE-6924459EF45E}" type="presParOf" srcId="{C4FA430B-6DCD-4C26-B049-BB0224C76485}" destId="{29AFA02D-6293-4F9D-A24A-84D86E9D7618}" srcOrd="12" destOrd="0" presId="urn:microsoft.com/office/officeart/2005/8/layout/default"/>
    <dgm:cxn modelId="{1E73015E-93A9-4BCD-866F-749B2D4A9CF3}" type="presParOf" srcId="{C4FA430B-6DCD-4C26-B049-BB0224C76485}" destId="{C56DD55D-5806-4638-AA6F-68B877CAFFB8}" srcOrd="13" destOrd="0" presId="urn:microsoft.com/office/officeart/2005/8/layout/default"/>
    <dgm:cxn modelId="{A7EA4FCE-8C60-4078-93C3-16BFB7F19EB2}" type="presParOf" srcId="{C4FA430B-6DCD-4C26-B049-BB0224C76485}" destId="{9787B12C-8F39-4A7A-8EFF-93F76B33EB85}" srcOrd="14" destOrd="0" presId="urn:microsoft.com/office/officeart/2005/8/layout/default"/>
    <dgm:cxn modelId="{29DBD8A8-11F9-4085-9BA8-2B3E6C04E54D}" type="presParOf" srcId="{C4FA430B-6DCD-4C26-B049-BB0224C76485}" destId="{BF4CF53D-E655-417C-83DE-AD4F9990C6FF}" srcOrd="15" destOrd="0" presId="urn:microsoft.com/office/officeart/2005/8/layout/default"/>
    <dgm:cxn modelId="{28F62DF9-09B3-4577-B006-EEBAE41657C3}" type="presParOf" srcId="{C4FA430B-6DCD-4C26-B049-BB0224C76485}" destId="{6F4E2162-A86D-45C5-BC73-4CDA00304AE0}" srcOrd="16" destOrd="0" presId="urn:microsoft.com/office/officeart/2005/8/layout/default"/>
    <dgm:cxn modelId="{A1E74620-AB33-44C1-B277-6FF0FD8BFFD5}" type="presParOf" srcId="{C4FA430B-6DCD-4C26-B049-BB0224C76485}" destId="{1A3ADE77-BAC7-40F5-829D-23A6F6B7E6AB}" srcOrd="17" destOrd="0" presId="urn:microsoft.com/office/officeart/2005/8/layout/default"/>
    <dgm:cxn modelId="{3B70EE6F-434F-4205-807D-661FD99A86EF}" type="presParOf" srcId="{C4FA430B-6DCD-4C26-B049-BB0224C76485}" destId="{7A0CEF5A-3A32-4B42-9C5D-2154A3D9526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89CA-77E5-4E5F-9D06-4F96CD10E934}">
      <dsp:nvSpPr>
        <dsp:cNvPr id="0" name=""/>
        <dsp:cNvSpPr/>
      </dsp:nvSpPr>
      <dsp:spPr>
        <a:xfrm>
          <a:off x="3289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Основни теми бяха:</a:t>
          </a:r>
        </a:p>
      </dsp:txBody>
      <dsp:txXfrm>
        <a:off x="3289" y="553522"/>
        <a:ext cx="1781259" cy="1068755"/>
      </dsp:txXfrm>
    </dsp:sp>
    <dsp:sp modelId="{66BDF2C5-EF2A-4116-A9A2-EB3C332DDD10}">
      <dsp:nvSpPr>
        <dsp:cNvPr id="0" name=""/>
        <dsp:cNvSpPr/>
      </dsp:nvSpPr>
      <dsp:spPr>
        <a:xfrm>
          <a:off x="1962675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2196191"/>
                <a:satOff val="1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2196191"/>
                <a:satOff val="1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Повишаване на осведомеността за факторите, които предизвикват стрес у учителите и учениците.</a:t>
          </a:r>
        </a:p>
      </dsp:txBody>
      <dsp:txXfrm>
        <a:off x="1962675" y="553522"/>
        <a:ext cx="1781259" cy="1068755"/>
      </dsp:txXfrm>
    </dsp:sp>
    <dsp:sp modelId="{19BDBAFD-0406-4252-AC37-CD6E09391987}">
      <dsp:nvSpPr>
        <dsp:cNvPr id="0" name=""/>
        <dsp:cNvSpPr/>
      </dsp:nvSpPr>
      <dsp:spPr>
        <a:xfrm>
          <a:off x="3922061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4392383"/>
                <a:satOff val="2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4392383"/>
                <a:satOff val="2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Подобряване на управлението на времето и организационните умения, оптимизиране на работните процеси и улесняване на съвместното създаване на ресурси за облекчаване на стреса. </a:t>
          </a:r>
        </a:p>
      </dsp:txBody>
      <dsp:txXfrm>
        <a:off x="3922061" y="553522"/>
        <a:ext cx="1781259" cy="1068755"/>
      </dsp:txXfrm>
    </dsp:sp>
    <dsp:sp modelId="{12A634F4-6727-4407-9D3E-9FB3F54400F6}">
      <dsp:nvSpPr>
        <dsp:cNvPr id="0" name=""/>
        <dsp:cNvSpPr/>
      </dsp:nvSpPr>
      <dsp:spPr>
        <a:xfrm>
          <a:off x="5881447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Какво представлява и какви са причините за професионалното прегаряне на учителите? </a:t>
          </a:r>
        </a:p>
      </dsp:txBody>
      <dsp:txXfrm>
        <a:off x="5881447" y="553522"/>
        <a:ext cx="1781259" cy="1068755"/>
      </dsp:txXfrm>
    </dsp:sp>
    <dsp:sp modelId="{CDC82113-F074-490F-8C50-D2EF370F60F7}">
      <dsp:nvSpPr>
        <dsp:cNvPr id="0" name=""/>
        <dsp:cNvSpPr/>
      </dsp:nvSpPr>
      <dsp:spPr>
        <a:xfrm>
          <a:off x="7840833" y="553522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8784765"/>
                <a:satOff val="4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8784765"/>
                <a:satOff val="4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Представяне на упражнения за релаксация, свързани с осъзнатост. Разиграване на ролеви сценарии, свързани със стреса в класната стая.  </a:t>
          </a:r>
        </a:p>
      </dsp:txBody>
      <dsp:txXfrm>
        <a:off x="7840833" y="553522"/>
        <a:ext cx="1781259" cy="1068755"/>
      </dsp:txXfrm>
    </dsp:sp>
    <dsp:sp modelId="{F5156A11-DB4F-43E0-A31F-53B0F77CEE36}">
      <dsp:nvSpPr>
        <dsp:cNvPr id="0" name=""/>
        <dsp:cNvSpPr/>
      </dsp:nvSpPr>
      <dsp:spPr>
        <a:xfrm>
          <a:off x="3289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10980957"/>
                <a:satOff val="5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0980957"/>
                <a:satOff val="5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Разглеждане на стратегии за позитивно мислене. Провеждане на упражнения за когнитивно преосмисляне, като се поставят цели за личностно и професионално израстване.  </a:t>
          </a:r>
        </a:p>
      </dsp:txBody>
      <dsp:txXfrm>
        <a:off x="3289" y="1800404"/>
        <a:ext cx="1781259" cy="1068755"/>
      </dsp:txXfrm>
    </dsp:sp>
    <dsp:sp modelId="{29AFA02D-6293-4F9D-A24A-84D86E9D7618}">
      <dsp:nvSpPr>
        <dsp:cNvPr id="0" name=""/>
        <dsp:cNvSpPr/>
      </dsp:nvSpPr>
      <dsp:spPr>
        <a:xfrm>
          <a:off x="1962675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Изготвяне на таблица с позитивни навици в групови дейности. Свързан изследовател: Кари Р. Лиана за благосъстоянието на учителите и резултатите на учениците.</a:t>
          </a:r>
        </a:p>
      </dsp:txBody>
      <dsp:txXfrm>
        <a:off x="1962675" y="1800404"/>
        <a:ext cx="1781259" cy="1068755"/>
      </dsp:txXfrm>
    </dsp:sp>
    <dsp:sp modelId="{9787B12C-8F39-4A7A-8EFF-93F76B33EB85}">
      <dsp:nvSpPr>
        <dsp:cNvPr id="0" name=""/>
        <dsp:cNvSpPr/>
      </dsp:nvSpPr>
      <dsp:spPr>
        <a:xfrm>
          <a:off x="3922061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15373339"/>
                <a:satOff val="7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373339"/>
                <a:satOff val="7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Ефективно приоритизиране на задачите. Съвместно планиране на ефективни от гледна точка на времето планове на уроци. Съвместно създаване на ресурси за облекчаване на стреса.  </a:t>
          </a:r>
        </a:p>
      </dsp:txBody>
      <dsp:txXfrm>
        <a:off x="3922061" y="1800404"/>
        <a:ext cx="1781259" cy="1068755"/>
      </dsp:txXfrm>
    </dsp:sp>
    <dsp:sp modelId="{6F4E2162-A86D-45C5-BC73-4CDA00304AE0}">
      <dsp:nvSpPr>
        <dsp:cNvPr id="0" name=""/>
        <dsp:cNvSpPr/>
      </dsp:nvSpPr>
      <dsp:spPr>
        <a:xfrm>
          <a:off x="5881447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17569530"/>
                <a:satOff val="8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7569530"/>
                <a:satOff val="8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Проучване на цифрови инструменти и комуникационни платформи за пестене на време и намаляване на тежестта на документацията </a:t>
          </a:r>
        </a:p>
      </dsp:txBody>
      <dsp:txXfrm>
        <a:off x="5881447" y="1800404"/>
        <a:ext cx="1781259" cy="1068755"/>
      </dsp:txXfrm>
    </dsp:sp>
    <dsp:sp modelId="{7A0CEF5A-3A32-4B42-9C5D-2154A3D9526A}">
      <dsp:nvSpPr>
        <dsp:cNvPr id="0" name=""/>
        <dsp:cNvSpPr/>
      </dsp:nvSpPr>
      <dsp:spPr>
        <a:xfrm>
          <a:off x="7840833" y="1800404"/>
          <a:ext cx="1781259" cy="1068755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Подобряване на комуникацията между учители, ученици и родители, като се стимулира по-благоприятна образователна среда. Приложения, инструменти и други леснодостъпни ресурси, които помагат на учителите да приоритизират психичното си здраве и благополучие, докато се ориентират в изискванията на своята професия.</a:t>
          </a:r>
        </a:p>
      </dsp:txBody>
      <dsp:txXfrm>
        <a:off x="7840833" y="1800404"/>
        <a:ext cx="1781259" cy="106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2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64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4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3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2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5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7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1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1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E67E5C0-3042-4C61-8EE9-829FEACD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DA7A0B-678B-4813-A176-84096D0DE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4EF64F-82F6-4FC0-B383-38CED28D5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3588B7-2819-45C1-8C93-8CD6BE6C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A00248-F8A4-44C5-9F63-503B488F6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63EEF5-2974-4531-8DC5-B06D96A5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D6724A-85D5-4569-AA26-44FC20A7E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23A527B-54E8-4BD3-BE65-D26BCC407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15FAD72-4155-4DAD-9E7D-121181DCE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A74C96A-64B1-461D-A7E3-ECE551486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5303F-76A0-4A6D-A9E4-F91DD1DA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335F11-74A2-4711-AC50-CBE410949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1CB9A032-7D2A-4CEC-8222-E350EEBF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59735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0D0616-B405-4CE3-8A73-14F11603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00399" y="587569"/>
            <a:ext cx="6053670" cy="5682862"/>
          </a:xfrm>
          <a:custGeom>
            <a:avLst/>
            <a:gdLst>
              <a:gd name="connsiteX0" fmla="*/ 6053670 w 6053670"/>
              <a:gd name="connsiteY0" fmla="*/ 1098 h 5682862"/>
              <a:gd name="connsiteX1" fmla="*/ 6053670 w 6053670"/>
              <a:gd name="connsiteY1" fmla="*/ 1014925 h 5682862"/>
              <a:gd name="connsiteX2" fmla="*/ 6053670 w 6053670"/>
              <a:gd name="connsiteY2" fmla="*/ 1254558 h 5682862"/>
              <a:gd name="connsiteX3" fmla="*/ 6053670 w 6053670"/>
              <a:gd name="connsiteY3" fmla="*/ 5682862 h 5682862"/>
              <a:gd name="connsiteX4" fmla="*/ 0 w 6053670"/>
              <a:gd name="connsiteY4" fmla="*/ 5682862 h 5682862"/>
              <a:gd name="connsiteX5" fmla="*/ 0 w 6053670"/>
              <a:gd name="connsiteY5" fmla="*/ 1249853 h 5682862"/>
              <a:gd name="connsiteX6" fmla="*/ 0 w 6053670"/>
              <a:gd name="connsiteY6" fmla="*/ 1014925 h 5682862"/>
              <a:gd name="connsiteX7" fmla="*/ 0 w 6053670"/>
              <a:gd name="connsiteY7" fmla="*/ 0 h 5682862"/>
              <a:gd name="connsiteX8" fmla="*/ 35717 w 6053670"/>
              <a:gd name="connsiteY8" fmla="*/ 5488 h 5682862"/>
              <a:gd name="connsiteX9" fmla="*/ 140445 w 6053670"/>
              <a:gd name="connsiteY9" fmla="*/ 21641 h 5682862"/>
              <a:gd name="connsiteX10" fmla="*/ 216722 w 6053670"/>
              <a:gd name="connsiteY10" fmla="*/ 32932 h 5682862"/>
              <a:gd name="connsiteX11" fmla="*/ 307527 w 6053670"/>
              <a:gd name="connsiteY11" fmla="*/ 44850 h 5682862"/>
              <a:gd name="connsiteX12" fmla="*/ 415282 w 6053670"/>
              <a:gd name="connsiteY12" fmla="*/ 59121 h 5682862"/>
              <a:gd name="connsiteX13" fmla="*/ 534539 w 6053670"/>
              <a:gd name="connsiteY13" fmla="*/ 74175 h 5682862"/>
              <a:gd name="connsiteX14" fmla="*/ 668931 w 6053670"/>
              <a:gd name="connsiteY14" fmla="*/ 90014 h 5682862"/>
              <a:gd name="connsiteX15" fmla="*/ 815430 w 6053670"/>
              <a:gd name="connsiteY15" fmla="*/ 106794 h 5682862"/>
              <a:gd name="connsiteX16" fmla="*/ 974641 w 6053670"/>
              <a:gd name="connsiteY16" fmla="*/ 123574 h 5682862"/>
              <a:gd name="connsiteX17" fmla="*/ 1144144 w 6053670"/>
              <a:gd name="connsiteY17" fmla="*/ 140667 h 5682862"/>
              <a:gd name="connsiteX18" fmla="*/ 1326965 w 6053670"/>
              <a:gd name="connsiteY18" fmla="*/ 156506 h 5682862"/>
              <a:gd name="connsiteX19" fmla="*/ 1518261 w 6053670"/>
              <a:gd name="connsiteY19" fmla="*/ 171717 h 5682862"/>
              <a:gd name="connsiteX20" fmla="*/ 1720453 w 6053670"/>
              <a:gd name="connsiteY20" fmla="*/ 185518 h 5682862"/>
              <a:gd name="connsiteX21" fmla="*/ 1931121 w 6053670"/>
              <a:gd name="connsiteY21" fmla="*/ 198690 h 5682862"/>
              <a:gd name="connsiteX22" fmla="*/ 2150869 w 6053670"/>
              <a:gd name="connsiteY22" fmla="*/ 211079 h 5682862"/>
              <a:gd name="connsiteX23" fmla="*/ 2263467 w 6053670"/>
              <a:gd name="connsiteY23" fmla="*/ 215470 h 5682862"/>
              <a:gd name="connsiteX24" fmla="*/ 2378487 w 6053670"/>
              <a:gd name="connsiteY24" fmla="*/ 220332 h 5682862"/>
              <a:gd name="connsiteX25" fmla="*/ 2495323 w 6053670"/>
              <a:gd name="connsiteY25" fmla="*/ 224879 h 5682862"/>
              <a:gd name="connsiteX26" fmla="*/ 2612764 w 6053670"/>
              <a:gd name="connsiteY26" fmla="*/ 227859 h 5682862"/>
              <a:gd name="connsiteX27" fmla="*/ 2732627 w 6053670"/>
              <a:gd name="connsiteY27" fmla="*/ 230525 h 5682862"/>
              <a:gd name="connsiteX28" fmla="*/ 2853700 w 6053670"/>
              <a:gd name="connsiteY28" fmla="*/ 233348 h 5682862"/>
              <a:gd name="connsiteX29" fmla="*/ 2977195 w 6053670"/>
              <a:gd name="connsiteY29" fmla="*/ 235229 h 5682862"/>
              <a:gd name="connsiteX30" fmla="*/ 3101901 w 6053670"/>
              <a:gd name="connsiteY30" fmla="*/ 235229 h 5682862"/>
              <a:gd name="connsiteX31" fmla="*/ 3227817 w 6053670"/>
              <a:gd name="connsiteY31" fmla="*/ 236170 h 5682862"/>
              <a:gd name="connsiteX32" fmla="*/ 3354944 w 6053670"/>
              <a:gd name="connsiteY32" fmla="*/ 235229 h 5682862"/>
              <a:gd name="connsiteX33" fmla="*/ 3483887 w 6053670"/>
              <a:gd name="connsiteY33" fmla="*/ 233348 h 5682862"/>
              <a:gd name="connsiteX34" fmla="*/ 3612830 w 6053670"/>
              <a:gd name="connsiteY34" fmla="*/ 231623 h 5682862"/>
              <a:gd name="connsiteX35" fmla="*/ 3743590 w 6053670"/>
              <a:gd name="connsiteY35" fmla="*/ 227859 h 5682862"/>
              <a:gd name="connsiteX36" fmla="*/ 3875560 w 6053670"/>
              <a:gd name="connsiteY36" fmla="*/ 223938 h 5682862"/>
              <a:gd name="connsiteX37" fmla="*/ 4007530 w 6053670"/>
              <a:gd name="connsiteY37" fmla="*/ 219391 h 5682862"/>
              <a:gd name="connsiteX38" fmla="*/ 4140710 w 6053670"/>
              <a:gd name="connsiteY38" fmla="*/ 212961 h 5682862"/>
              <a:gd name="connsiteX39" fmla="*/ 4275102 w 6053670"/>
              <a:gd name="connsiteY39" fmla="*/ 205277 h 5682862"/>
              <a:gd name="connsiteX40" fmla="*/ 4410098 w 6053670"/>
              <a:gd name="connsiteY40" fmla="*/ 197907 h 5682862"/>
              <a:gd name="connsiteX41" fmla="*/ 4545096 w 6053670"/>
              <a:gd name="connsiteY41" fmla="*/ 188498 h 5682862"/>
              <a:gd name="connsiteX42" fmla="*/ 4681909 w 6053670"/>
              <a:gd name="connsiteY42" fmla="*/ 177207 h 5682862"/>
              <a:gd name="connsiteX43" fmla="*/ 4816905 w 6053670"/>
              <a:gd name="connsiteY43" fmla="*/ 165916 h 5682862"/>
              <a:gd name="connsiteX44" fmla="*/ 4954323 w 6053670"/>
              <a:gd name="connsiteY44" fmla="*/ 152899 h 5682862"/>
              <a:gd name="connsiteX45" fmla="*/ 5092347 w 6053670"/>
              <a:gd name="connsiteY45" fmla="*/ 138629 h 5682862"/>
              <a:gd name="connsiteX46" fmla="*/ 5228555 w 6053670"/>
              <a:gd name="connsiteY46" fmla="*/ 123574 h 5682862"/>
              <a:gd name="connsiteX47" fmla="*/ 5366578 w 6053670"/>
              <a:gd name="connsiteY47" fmla="*/ 106010 h 5682862"/>
              <a:gd name="connsiteX48" fmla="*/ 5503997 w 6053670"/>
              <a:gd name="connsiteY48" fmla="*/ 87192 h 5682862"/>
              <a:gd name="connsiteX49" fmla="*/ 5642020 w 6053670"/>
              <a:gd name="connsiteY49" fmla="*/ 68530 h 5682862"/>
              <a:gd name="connsiteX50" fmla="*/ 5779438 w 6053670"/>
              <a:gd name="connsiteY50" fmla="*/ 46733 h 5682862"/>
              <a:gd name="connsiteX51" fmla="*/ 5916251 w 6053670"/>
              <a:gd name="connsiteY51" fmla="*/ 24464 h 56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682862">
                <a:moveTo>
                  <a:pt x="6053670" y="1098"/>
                </a:moveTo>
                <a:lnTo>
                  <a:pt x="6053670" y="1014925"/>
                </a:lnTo>
                <a:lnTo>
                  <a:pt x="6053670" y="1254558"/>
                </a:lnTo>
                <a:lnTo>
                  <a:pt x="6053670" y="5682862"/>
                </a:lnTo>
                <a:lnTo>
                  <a:pt x="0" y="5682862"/>
                </a:lnTo>
                <a:lnTo>
                  <a:pt x="0" y="1249853"/>
                </a:lnTo>
                <a:lnTo>
                  <a:pt x="0" y="1014925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6E2FE09B-7419-43C3-85D2-C804F1BE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DD2921-DE0D-4418-8566-F7F18DCB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D97B5-BD8F-6B90-9F13-3421BEEDF854}"/>
              </a:ext>
            </a:extLst>
          </p:cNvPr>
          <p:cNvSpPr txBox="1"/>
          <p:nvPr/>
        </p:nvSpPr>
        <p:spPr>
          <a:xfrm>
            <a:off x="615285" y="1525766"/>
            <a:ext cx="5283359" cy="38117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b="1"/>
              <a:t>„</a:t>
            </a:r>
            <a:r>
              <a:rPr lang="en-US" sz="3600" b="1" err="1"/>
              <a:t>Иновативните</a:t>
            </a:r>
            <a:r>
              <a:rPr lang="en-US" sz="3600" b="1"/>
              <a:t> </a:t>
            </a:r>
            <a:r>
              <a:rPr lang="en-US" sz="3600" b="1" err="1"/>
              <a:t>учители</a:t>
            </a:r>
            <a:r>
              <a:rPr lang="en-US" sz="3600" b="1"/>
              <a:t> - </a:t>
            </a:r>
            <a:r>
              <a:rPr lang="en-US" sz="3600" b="1" err="1"/>
              <a:t>успяващите</a:t>
            </a:r>
            <a:r>
              <a:rPr lang="en-US" sz="3600" b="1"/>
              <a:t> </a:t>
            </a:r>
            <a:r>
              <a:rPr lang="en-US" sz="3600" b="1" err="1"/>
              <a:t>ученици</a:t>
            </a:r>
            <a:r>
              <a:rPr lang="en-US" sz="3600" b="1"/>
              <a:t>”</a:t>
            </a:r>
            <a:endParaRPr lang="en-US"/>
          </a:p>
        </p:txBody>
      </p:sp>
      <p:pic>
        <p:nvPicPr>
          <p:cNvPr id="3" name="Picture 2" descr="Málaga Travel Guide | Málaga Tourism - KAYAK">
            <a:extLst>
              <a:ext uri="{FF2B5EF4-FFF2-40B4-BE49-F238E27FC236}">
                <a16:creationId xmlns:a16="http://schemas.microsoft.com/office/drawing/2014/main" id="{786DC04B-2174-D9EB-65EE-53E569A0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82" y="926914"/>
            <a:ext cx="4839661" cy="2722309"/>
          </a:xfrm>
          <a:prstGeom prst="rect">
            <a:avLst/>
          </a:prstGeom>
        </p:spPr>
      </p:pic>
      <p:pic>
        <p:nvPicPr>
          <p:cNvPr id="5" name="Picture 4" descr="Малага най-важна информация Малага туризъм Бряг на слънцето Андалусия">
            <a:extLst>
              <a:ext uri="{FF2B5EF4-FFF2-40B4-BE49-F238E27FC236}">
                <a16:creationId xmlns:a16="http://schemas.microsoft.com/office/drawing/2014/main" id="{FBD2442E-280F-B869-AACB-93E925F7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545" y="4284996"/>
            <a:ext cx="2337171" cy="1752878"/>
          </a:xfrm>
          <a:prstGeom prst="rect">
            <a:avLst/>
          </a:prstGeom>
        </p:spPr>
      </p:pic>
      <p:pic>
        <p:nvPicPr>
          <p:cNvPr id="4" name="Graphic 3" descr="Flag of Spain - Wikipedia">
            <a:extLst>
              <a:ext uri="{FF2B5EF4-FFF2-40B4-BE49-F238E27FC236}">
                <a16:creationId xmlns:a16="http://schemas.microsoft.com/office/drawing/2014/main" id="{1569FEA6-8503-6A56-6B82-C10943329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6372" y="4382378"/>
            <a:ext cx="2337171" cy="1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673FB-CE9D-6301-B425-559973D8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11" r="1" b="28200"/>
          <a:stretch>
            <a:fillRect/>
          </a:stretch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CBC5B-4F6D-64E9-757B-354F31DBCC07}"/>
              </a:ext>
            </a:extLst>
          </p:cNvPr>
          <p:cNvSpPr txBox="1"/>
          <p:nvPr/>
        </p:nvSpPr>
        <p:spPr>
          <a:xfrm>
            <a:off x="1446707" y="4277512"/>
            <a:ext cx="9677884" cy="19089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/>
              <a:t>В </a:t>
            </a:r>
            <a:r>
              <a:rPr lang="en-US" sz="2400" err="1"/>
              <a:t>агенцията</a:t>
            </a:r>
            <a:r>
              <a:rPr lang="en-US" sz="2400"/>
              <a:t> </a:t>
            </a:r>
            <a:r>
              <a:rPr lang="en-US" sz="2400" err="1"/>
              <a:t>обсъдихме</a:t>
            </a:r>
            <a:r>
              <a:rPr lang="en-US" sz="2400"/>
              <a:t> </a:t>
            </a:r>
            <a:r>
              <a:rPr lang="en-US" sz="2400" err="1"/>
              <a:t>вредните</a:t>
            </a:r>
            <a:r>
              <a:rPr lang="en-US" sz="2400"/>
              <a:t> </a:t>
            </a:r>
            <a:r>
              <a:rPr lang="en-US" sz="2400" err="1"/>
              <a:t>фактори</a:t>
            </a:r>
            <a:r>
              <a:rPr lang="en-US" sz="2400"/>
              <a:t> </a:t>
            </a:r>
            <a:r>
              <a:rPr lang="en-US" sz="2400" err="1"/>
              <a:t>на</a:t>
            </a:r>
            <a:r>
              <a:rPr lang="en-US" sz="2400"/>
              <a:t> </a:t>
            </a:r>
            <a:r>
              <a:rPr lang="en-US" sz="2400" err="1"/>
              <a:t>неправилното</a:t>
            </a:r>
            <a:r>
              <a:rPr lang="en-US" sz="2400"/>
              <a:t> </a:t>
            </a:r>
            <a:r>
              <a:rPr lang="en-US" sz="2400" err="1"/>
              <a:t>използване</a:t>
            </a:r>
            <a:r>
              <a:rPr lang="en-US" sz="2400"/>
              <a:t> </a:t>
            </a:r>
            <a:r>
              <a:rPr lang="en-US" sz="2400" err="1"/>
              <a:t>на</a:t>
            </a:r>
            <a:r>
              <a:rPr lang="en-US" sz="2400"/>
              <a:t> </a:t>
            </a:r>
            <a:r>
              <a:rPr lang="en-US" sz="2400" err="1"/>
              <a:t>технологиите</a:t>
            </a:r>
            <a:r>
              <a:rPr lang="en-US" sz="2400"/>
              <a:t> в </a:t>
            </a:r>
            <a:r>
              <a:rPr lang="en-US" sz="2400" err="1"/>
              <a:t>класната</a:t>
            </a:r>
            <a:r>
              <a:rPr lang="en-US" sz="2400"/>
              <a:t> </a:t>
            </a:r>
            <a:r>
              <a:rPr lang="en-US" sz="2400" err="1"/>
              <a:t>стая</a:t>
            </a:r>
            <a:r>
              <a:rPr lang="en-US" sz="2400"/>
              <a:t>, </a:t>
            </a:r>
            <a:r>
              <a:rPr lang="en-US" sz="2400" err="1"/>
              <a:t>проучихме</a:t>
            </a:r>
            <a:r>
              <a:rPr lang="en-US" sz="2400"/>
              <a:t> </a:t>
            </a:r>
            <a:r>
              <a:rPr lang="en-US" sz="2400" err="1"/>
              <a:t>стратегии</a:t>
            </a:r>
            <a:r>
              <a:rPr lang="en-US" sz="2400"/>
              <a:t> </a:t>
            </a:r>
            <a:r>
              <a:rPr lang="en-US" sz="2400" err="1"/>
              <a:t>за</a:t>
            </a:r>
            <a:r>
              <a:rPr lang="en-US" sz="2400"/>
              <a:t> </a:t>
            </a:r>
            <a:r>
              <a:rPr lang="en-US" sz="2400" err="1"/>
              <a:t>повишаване</a:t>
            </a:r>
            <a:r>
              <a:rPr lang="en-US" sz="2400"/>
              <a:t> </a:t>
            </a:r>
            <a:r>
              <a:rPr lang="en-US" sz="2400" err="1"/>
              <a:t>вниманието</a:t>
            </a:r>
            <a:r>
              <a:rPr lang="en-US" sz="2400"/>
              <a:t> </a:t>
            </a:r>
            <a:r>
              <a:rPr lang="en-US" sz="2400" err="1"/>
              <a:t>на</a:t>
            </a:r>
            <a:r>
              <a:rPr lang="en-US" sz="2400"/>
              <a:t> </a:t>
            </a:r>
            <a:r>
              <a:rPr lang="en-US" sz="2400" err="1"/>
              <a:t>учениците</a:t>
            </a:r>
            <a:r>
              <a:rPr lang="en-US" sz="2400"/>
              <a:t> и </a:t>
            </a:r>
            <a:r>
              <a:rPr lang="en-US" sz="2400" err="1"/>
              <a:t>за</a:t>
            </a:r>
            <a:r>
              <a:rPr lang="en-US" sz="2400"/>
              <a:t> </a:t>
            </a:r>
            <a:r>
              <a:rPr lang="en-US" sz="2400" err="1"/>
              <a:t>възпитаване</a:t>
            </a:r>
            <a:r>
              <a:rPr lang="en-US" sz="2400"/>
              <a:t> </a:t>
            </a:r>
            <a:r>
              <a:rPr lang="en-US" sz="2400" err="1"/>
              <a:t>на</a:t>
            </a:r>
            <a:r>
              <a:rPr lang="en-US" sz="2400"/>
              <a:t> </a:t>
            </a:r>
            <a:r>
              <a:rPr lang="en-US" sz="2400" err="1"/>
              <a:t>чувство</a:t>
            </a:r>
            <a:r>
              <a:rPr lang="en-US" sz="2400"/>
              <a:t> </a:t>
            </a:r>
            <a:r>
              <a:rPr lang="en-US" sz="2400" err="1"/>
              <a:t>за</a:t>
            </a:r>
            <a:r>
              <a:rPr lang="en-US" sz="2400"/>
              <a:t> </a:t>
            </a:r>
            <a:r>
              <a:rPr lang="en-US" sz="2400" err="1"/>
              <a:t>отговорност</a:t>
            </a:r>
            <a:r>
              <a:rPr lang="en-US" sz="2400"/>
              <a:t>. </a:t>
            </a:r>
            <a:r>
              <a:rPr lang="en-US" sz="2400" err="1"/>
              <a:t>Споделихме</a:t>
            </a:r>
            <a:r>
              <a:rPr lang="en-US" sz="2400"/>
              <a:t> </a:t>
            </a:r>
            <a:r>
              <a:rPr lang="en-US" sz="2400" err="1"/>
              <a:t>за</a:t>
            </a:r>
            <a:r>
              <a:rPr lang="en-US" sz="2400"/>
              <a:t> </a:t>
            </a:r>
            <a:r>
              <a:rPr lang="en-US" sz="2400" err="1"/>
              <a:t>факторите</a:t>
            </a:r>
            <a:r>
              <a:rPr lang="en-US" sz="2400"/>
              <a:t>, </a:t>
            </a:r>
            <a:r>
              <a:rPr lang="en-US" sz="2400" err="1"/>
              <a:t>които</a:t>
            </a:r>
            <a:r>
              <a:rPr lang="en-US" sz="2400"/>
              <a:t> </a:t>
            </a:r>
            <a:r>
              <a:rPr lang="en-US" sz="2400" err="1"/>
              <a:t>влияят</a:t>
            </a:r>
            <a:r>
              <a:rPr lang="en-US" sz="2400"/>
              <a:t> </a:t>
            </a:r>
            <a:r>
              <a:rPr lang="en-US" sz="2400" err="1"/>
              <a:t>върху</a:t>
            </a:r>
            <a:r>
              <a:rPr lang="en-US" sz="2400"/>
              <a:t> </a:t>
            </a:r>
            <a:r>
              <a:rPr lang="en-US" sz="2400" err="1"/>
              <a:t>интереса</a:t>
            </a:r>
            <a:r>
              <a:rPr lang="en-US" sz="2400"/>
              <a:t> </a:t>
            </a:r>
            <a:r>
              <a:rPr lang="en-US" sz="2400" err="1"/>
              <a:t>към</a:t>
            </a:r>
            <a:r>
              <a:rPr lang="en-US" sz="2400"/>
              <a:t> </a:t>
            </a:r>
            <a:r>
              <a:rPr lang="en-US" sz="2400" err="1"/>
              <a:t>ученето</a:t>
            </a:r>
            <a:r>
              <a:rPr lang="en-US" sz="2400"/>
              <a:t> и </a:t>
            </a:r>
            <a:r>
              <a:rPr lang="en-US" sz="2400" err="1"/>
              <a:t>практики</a:t>
            </a:r>
            <a:r>
              <a:rPr lang="en-US" sz="2400"/>
              <a:t> </a:t>
            </a:r>
            <a:r>
              <a:rPr lang="en-US" sz="2400" err="1"/>
              <a:t>за</a:t>
            </a:r>
            <a:r>
              <a:rPr lang="en-US" sz="2400"/>
              <a:t> </a:t>
            </a:r>
            <a:r>
              <a:rPr lang="en-US" sz="2400" err="1"/>
              <a:t>мотивацията</a:t>
            </a:r>
            <a:r>
              <a:rPr lang="en-US" sz="2400"/>
              <a:t> в </a:t>
            </a:r>
            <a:r>
              <a:rPr lang="en-US" sz="2400" err="1"/>
              <a:t>клас</a:t>
            </a:r>
            <a:r>
              <a:rPr lang="en-US" sz="2400"/>
              <a:t>.</a:t>
            </a:r>
            <a:endParaRPr lang="en-US"/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41485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TextBox 1">
            <a:extLst>
              <a:ext uri="{FF2B5EF4-FFF2-40B4-BE49-F238E27FC236}">
                <a16:creationId xmlns:a16="http://schemas.microsoft.com/office/drawing/2014/main" id="{34726E25-26BB-3207-7AF9-528BE7DB6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6000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57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CCC08F4-6649-4752-A49D-EC2C8E96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CBFAE1-A7B8-4741-A1BD-1D22BE1B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DFBA0E-2986-4121-92BD-9ADBE9F79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B514A6-1440-4614-B316-443C485A1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C4B390-CACA-4CE0-A179-19E2CAADF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9330A14-E127-4084-BA51-D86B9568B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7AD4CB-E128-49E9-A8C2-AC0CEA98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76D76C3-9DFE-4C5F-8F74-D65651A7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FC72400-C794-438B-90D7-5F6E0302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D24BDB9-26CF-4AAC-B31C-95E190D55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4947D45-3E3A-4249-A3DB-5B907C17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72451-0100-A771-4CB8-902462B3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6517"/>
          <a:stretch>
            <a:fillRect/>
          </a:stretch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93AFF4-D408-3850-643A-0F76B8FDC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50" r="3" b="8346"/>
          <a:stretch>
            <a:fillRect/>
          </a:stretch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C0868-20AA-A3B1-B3BF-07BCB72C3907}"/>
              </a:ext>
            </a:extLst>
          </p:cNvPr>
          <p:cNvSpPr txBox="1"/>
          <p:nvPr/>
        </p:nvSpPr>
        <p:spPr>
          <a:xfrm>
            <a:off x="996490" y="4060173"/>
            <a:ext cx="10127092" cy="19596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181CF-74FE-DE0F-5304-8A5D39384E68}"/>
              </a:ext>
            </a:extLst>
          </p:cNvPr>
          <p:cNvSpPr txBox="1"/>
          <p:nvPr/>
        </p:nvSpPr>
        <p:spPr>
          <a:xfrm>
            <a:off x="1043553" y="4621078"/>
            <a:ext cx="97432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/>
              <a:t>Церемония</a:t>
            </a:r>
            <a:r>
              <a:rPr lang="en-US" sz="2400" b="1"/>
              <a:t> </a:t>
            </a:r>
            <a:r>
              <a:rPr lang="en-US" sz="2400" b="1" err="1"/>
              <a:t>по</a:t>
            </a:r>
            <a:r>
              <a:rPr lang="en-US" sz="2400" b="1"/>
              <a:t> </a:t>
            </a:r>
            <a:r>
              <a:rPr lang="en-US" sz="2400" b="1" err="1"/>
              <a:t>закриване</a:t>
            </a:r>
            <a:r>
              <a:rPr lang="en-US" sz="2400" b="1"/>
              <a:t>: </a:t>
            </a:r>
            <a:r>
              <a:rPr lang="en-US" sz="2400" b="1" err="1"/>
              <a:t>Признаване</a:t>
            </a:r>
            <a:r>
              <a:rPr lang="en-US" sz="2400" b="1"/>
              <a:t> </a:t>
            </a:r>
            <a:r>
              <a:rPr lang="en-US" sz="2400" b="1" err="1"/>
              <a:t>на</a:t>
            </a:r>
            <a:r>
              <a:rPr lang="en-US" sz="2400" b="1"/>
              <a:t> </a:t>
            </a:r>
            <a:r>
              <a:rPr lang="en-US" sz="2400" b="1" err="1"/>
              <a:t>постиженията</a:t>
            </a:r>
            <a:r>
              <a:rPr lang="en-US" sz="2400" b="1"/>
              <a:t>, </a:t>
            </a:r>
            <a:r>
              <a:rPr lang="en-US" sz="2400" b="1" err="1"/>
              <a:t>споделяне</a:t>
            </a:r>
            <a:r>
              <a:rPr lang="en-US" sz="2400" b="1"/>
              <a:t> </a:t>
            </a:r>
            <a:r>
              <a:rPr lang="en-US" sz="2400" b="1" err="1"/>
              <a:t>на</a:t>
            </a:r>
            <a:r>
              <a:rPr lang="en-US" sz="2400" b="1"/>
              <a:t> </a:t>
            </a:r>
            <a:r>
              <a:rPr lang="en-US" sz="2400" b="1" err="1"/>
              <a:t>бъдещи</a:t>
            </a:r>
            <a:r>
              <a:rPr lang="en-US" sz="2400" b="1"/>
              <a:t> </a:t>
            </a:r>
            <a:r>
              <a:rPr lang="en-US" sz="2400" b="1" err="1"/>
              <a:t>стратегии</a:t>
            </a:r>
            <a:r>
              <a:rPr lang="en-US" sz="2400" b="1"/>
              <a:t> </a:t>
            </a:r>
            <a:r>
              <a:rPr lang="en-US" sz="2400" b="1" err="1"/>
              <a:t>за</a:t>
            </a:r>
            <a:r>
              <a:rPr lang="en-US" sz="2400" b="1"/>
              <a:t> </a:t>
            </a:r>
            <a:r>
              <a:rPr lang="en-US" sz="2400" b="1" err="1"/>
              <a:t>подкрепа</a:t>
            </a:r>
            <a:r>
              <a:rPr lang="en-US" sz="2400" b="1"/>
              <a:t> и </a:t>
            </a:r>
            <a:r>
              <a:rPr lang="en-US" sz="2400" b="1" err="1"/>
              <a:t>засилване</a:t>
            </a:r>
            <a:r>
              <a:rPr lang="en-US" sz="2400" b="1"/>
              <a:t> </a:t>
            </a:r>
            <a:r>
              <a:rPr lang="en-US" sz="2400" b="1" err="1"/>
              <a:t>на</a:t>
            </a:r>
            <a:r>
              <a:rPr lang="en-US" sz="2400" b="1"/>
              <a:t> </a:t>
            </a:r>
            <a:r>
              <a:rPr lang="en-US" sz="2400" b="1" err="1"/>
              <a:t>значението</a:t>
            </a:r>
            <a:r>
              <a:rPr lang="en-US" sz="2400" b="1"/>
              <a:t> </a:t>
            </a:r>
            <a:r>
              <a:rPr lang="en-US" sz="2400" b="1" err="1"/>
              <a:t>на</a:t>
            </a:r>
            <a:r>
              <a:rPr lang="en-US" sz="2400" b="1"/>
              <a:t> </a:t>
            </a:r>
            <a:r>
              <a:rPr lang="en-US" sz="2400" b="1" err="1"/>
              <a:t>благосъстояниет</a:t>
            </a:r>
            <a:r>
              <a:rPr lang="en-US" sz="2400" b="1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7ADD8-DA47-8D67-3E2D-58C9821978D1}"/>
              </a:ext>
            </a:extLst>
          </p:cNvPr>
          <p:cNvSpPr txBox="1"/>
          <p:nvPr/>
        </p:nvSpPr>
        <p:spPr>
          <a:xfrm>
            <a:off x="1373229" y="4555882"/>
            <a:ext cx="9453911" cy="11749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Връчване на сертификати.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397BE-6733-C36A-7EC1-40147A71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0979"/>
          <a:stretch>
            <a:fillRect/>
          </a:stretch>
        </p:blipFill>
        <p:spPr>
          <a:xfrm>
            <a:off x="1371878" y="730726"/>
            <a:ext cx="3328590" cy="350697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155CE-341F-DEAB-A683-7C250B2E26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7" r="-2" b="34261"/>
          <a:stretch>
            <a:fillRect/>
          </a:stretch>
        </p:blipFill>
        <p:spPr>
          <a:xfrm>
            <a:off x="5501228" y="1352812"/>
            <a:ext cx="4602658" cy="2262805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4011282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E060B-9EAB-FC23-C962-1002E99A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11" b="3140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EDAA-C89F-526D-0B2C-DB94A5F0DA4F}"/>
              </a:ext>
            </a:extLst>
          </p:cNvPr>
          <p:cNvSpPr txBox="1"/>
          <p:nvPr/>
        </p:nvSpPr>
        <p:spPr>
          <a:xfrm>
            <a:off x="6374886" y="2226406"/>
            <a:ext cx="4169380" cy="23840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 rtl="0"/>
            <a:r>
              <a:rPr lang="bg-BG"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И дойде краят </a:t>
            </a:r>
            <a:r>
              <a:rPr lang="en-US"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на един прекрасен проект!</a:t>
            </a:r>
          </a:p>
          <a:p>
            <a:pPr marL="0" algn="ctr" rtl="0"/>
            <a:r>
              <a:rPr lang="en-US"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Tribeka ни </a:t>
            </a:r>
            <a:r>
              <a:rPr lang="bg-BG"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трансферираха</a:t>
            </a:r>
            <a:r>
              <a:rPr lang="en-US"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 до летището, където се сбогувахме с Испания.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2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07A5DF-FA84-4713-8362-5AD75093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928325"/>
            <a:ext cx="10905067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5C041D8-A61A-4C01-9DE2-C3D9F4350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91159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How to Pronounce Gracias (Thank You) in Spanish">
            <a:extLst>
              <a:ext uri="{FF2B5EF4-FFF2-40B4-BE49-F238E27FC236}">
                <a16:creationId xmlns:a16="http://schemas.microsoft.com/office/drawing/2014/main" id="{C0953B26-55BA-CE27-D10C-919000471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63" r="1" b="16767"/>
          <a:stretch>
            <a:fillRect/>
          </a:stretch>
        </p:blipFill>
        <p:spPr>
          <a:xfrm>
            <a:off x="643467" y="643467"/>
            <a:ext cx="10905066" cy="4703084"/>
          </a:xfrm>
          <a:custGeom>
            <a:avLst/>
            <a:gdLst/>
            <a:ahLst/>
            <a:cxnLst/>
            <a:rect l="l" t="t" r="r" b="b"/>
            <a:pathLst>
              <a:path w="10905066" h="4201234">
                <a:moveTo>
                  <a:pt x="0" y="0"/>
                </a:moveTo>
                <a:lnTo>
                  <a:pt x="10905066" y="0"/>
                </a:lnTo>
                <a:lnTo>
                  <a:pt x="10905066" y="4201234"/>
                </a:lnTo>
                <a:lnTo>
                  <a:pt x="10831701" y="4191094"/>
                </a:lnTo>
                <a:lnTo>
                  <a:pt x="10690414" y="4172044"/>
                </a:lnTo>
                <a:lnTo>
                  <a:pt x="10520551" y="4151406"/>
                </a:lnTo>
                <a:lnTo>
                  <a:pt x="10320527" y="4127594"/>
                </a:lnTo>
                <a:lnTo>
                  <a:pt x="10098277" y="4102194"/>
                </a:lnTo>
                <a:lnTo>
                  <a:pt x="9847451" y="4075206"/>
                </a:lnTo>
                <a:lnTo>
                  <a:pt x="9574401" y="4046631"/>
                </a:lnTo>
                <a:lnTo>
                  <a:pt x="9277539" y="4018056"/>
                </a:lnTo>
                <a:lnTo>
                  <a:pt x="8961627" y="3989481"/>
                </a:lnTo>
                <a:lnTo>
                  <a:pt x="8621901" y="3962494"/>
                </a:lnTo>
                <a:lnTo>
                  <a:pt x="8264714" y="3937094"/>
                </a:lnTo>
                <a:lnTo>
                  <a:pt x="7888477" y="3913281"/>
                </a:lnTo>
                <a:lnTo>
                  <a:pt x="7496364" y="3891056"/>
                </a:lnTo>
                <a:lnTo>
                  <a:pt x="7086789" y="3870419"/>
                </a:lnTo>
                <a:lnTo>
                  <a:pt x="6877239" y="3862481"/>
                </a:lnTo>
                <a:lnTo>
                  <a:pt x="6662927" y="3854544"/>
                </a:lnTo>
                <a:lnTo>
                  <a:pt x="6445439" y="3846606"/>
                </a:lnTo>
                <a:lnTo>
                  <a:pt x="6226364" y="3841844"/>
                </a:lnTo>
                <a:lnTo>
                  <a:pt x="6002527" y="3837081"/>
                </a:lnTo>
                <a:lnTo>
                  <a:pt x="5777102" y="3832319"/>
                </a:lnTo>
                <a:lnTo>
                  <a:pt x="5546914" y="3829144"/>
                </a:lnTo>
                <a:lnTo>
                  <a:pt x="5315139" y="3829144"/>
                </a:lnTo>
                <a:lnTo>
                  <a:pt x="5080189" y="3827556"/>
                </a:lnTo>
                <a:lnTo>
                  <a:pt x="4843652" y="3829144"/>
                </a:lnTo>
                <a:lnTo>
                  <a:pt x="4603939" y="3832319"/>
                </a:lnTo>
                <a:lnTo>
                  <a:pt x="4362639" y="3835494"/>
                </a:lnTo>
                <a:lnTo>
                  <a:pt x="4119752" y="3841844"/>
                </a:lnTo>
                <a:lnTo>
                  <a:pt x="3873689" y="3848194"/>
                </a:lnTo>
                <a:lnTo>
                  <a:pt x="3627627" y="3856131"/>
                </a:lnTo>
                <a:lnTo>
                  <a:pt x="3379977" y="3867244"/>
                </a:lnTo>
                <a:lnTo>
                  <a:pt x="3129152" y="3879944"/>
                </a:lnTo>
                <a:lnTo>
                  <a:pt x="2878327" y="3892644"/>
                </a:lnTo>
                <a:lnTo>
                  <a:pt x="2625914" y="3908519"/>
                </a:lnTo>
                <a:lnTo>
                  <a:pt x="2371914" y="3927569"/>
                </a:lnTo>
                <a:lnTo>
                  <a:pt x="2119501" y="3946619"/>
                </a:lnTo>
                <a:lnTo>
                  <a:pt x="1863914" y="3968844"/>
                </a:lnTo>
                <a:lnTo>
                  <a:pt x="1606739" y="3992656"/>
                </a:lnTo>
                <a:lnTo>
                  <a:pt x="1352739" y="4018056"/>
                </a:lnTo>
                <a:lnTo>
                  <a:pt x="1095564" y="4048219"/>
                </a:lnTo>
                <a:lnTo>
                  <a:pt x="839977" y="4079969"/>
                </a:lnTo>
                <a:lnTo>
                  <a:pt x="582801" y="4111719"/>
                </a:lnTo>
                <a:lnTo>
                  <a:pt x="327214" y="4148231"/>
                </a:lnTo>
                <a:lnTo>
                  <a:pt x="71627" y="4186331"/>
                </a:lnTo>
                <a:lnTo>
                  <a:pt x="0" y="419745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28B2E-5871-4FE1-A4EC-AA3F53CA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72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Конкурс за мобилност на персонала по програма &quot;Еразъм+&quot; - University of  Economics – Varna">
            <a:extLst>
              <a:ext uri="{FF2B5EF4-FFF2-40B4-BE49-F238E27FC236}">
                <a16:creationId xmlns:a16="http://schemas.microsoft.com/office/drawing/2014/main" id="{38D88878-8D83-4E47-D0BA-C308CEA1E9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3333" b="1772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B6DC1-FF8A-B01E-E756-6E67648D752C}"/>
              </a:ext>
            </a:extLst>
          </p:cNvPr>
          <p:cNvSpPr txBox="1"/>
          <p:nvPr/>
        </p:nvSpPr>
        <p:spPr>
          <a:xfrm>
            <a:off x="1154954" y="2603500"/>
            <a:ext cx="10004377" cy="3416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b="1" err="1"/>
              <a:t>От</a:t>
            </a:r>
            <a:r>
              <a:rPr lang="en-US" sz="2800" b="1"/>
              <a:t> 30.08.2025 </a:t>
            </a:r>
            <a:r>
              <a:rPr lang="en-US" sz="2800" b="1" err="1"/>
              <a:t>до</a:t>
            </a:r>
            <a:r>
              <a:rPr lang="en-US" sz="2800" b="1"/>
              <a:t> 06.09.2025 г. </a:t>
            </a:r>
            <a:r>
              <a:rPr lang="en-US" sz="2800" b="1" err="1"/>
              <a:t>четирима</a:t>
            </a:r>
            <a:r>
              <a:rPr lang="en-US" sz="2800" b="1"/>
              <a:t> </a:t>
            </a:r>
            <a:r>
              <a:rPr lang="en-US" sz="2800" b="1" err="1"/>
              <a:t>учители</a:t>
            </a:r>
            <a:r>
              <a:rPr lang="en-US" sz="2800" b="1"/>
              <a:t> </a:t>
            </a:r>
            <a:r>
              <a:rPr lang="en-US" sz="2800" b="1" err="1"/>
              <a:t>участвахме</a:t>
            </a:r>
            <a:r>
              <a:rPr lang="en-US" sz="2800" b="1"/>
              <a:t> в </a:t>
            </a:r>
            <a:r>
              <a:rPr lang="en-US" sz="2800" b="1" err="1"/>
              <a:t>структурирани</a:t>
            </a:r>
            <a:r>
              <a:rPr lang="en-US" sz="2800" b="1"/>
              <a:t> </a:t>
            </a:r>
            <a:r>
              <a:rPr lang="en-US" sz="2800" b="1" err="1"/>
              <a:t>курсове</a:t>
            </a:r>
            <a:r>
              <a:rPr lang="en-US" sz="2800" b="1"/>
              <a:t> </a:t>
            </a:r>
            <a:r>
              <a:rPr lang="en-US" sz="2800" b="1" err="1"/>
              <a:t>по</a:t>
            </a:r>
            <a:r>
              <a:rPr lang="en-US" sz="2800" b="1"/>
              <a:t> </a:t>
            </a:r>
            <a:r>
              <a:rPr lang="en-US" sz="2800" b="1" err="1"/>
              <a:t>проект</a:t>
            </a:r>
            <a:r>
              <a:rPr lang="en-US" sz="2800" b="1"/>
              <a:t> </a:t>
            </a:r>
            <a:r>
              <a:rPr lang="en-US" sz="2800" b="1" err="1"/>
              <a:t>по</a:t>
            </a:r>
            <a:r>
              <a:rPr lang="en-US" sz="2800" b="1"/>
              <a:t> </a:t>
            </a:r>
            <a:r>
              <a:rPr lang="en-US" sz="2800" b="1" err="1"/>
              <a:t>Програма</a:t>
            </a:r>
            <a:r>
              <a:rPr lang="en-US" sz="2800" b="1"/>
              <a:t> „</a:t>
            </a:r>
            <a:r>
              <a:rPr lang="en-US" sz="2800" b="1" err="1"/>
              <a:t>Еразъм</a:t>
            </a:r>
            <a:r>
              <a:rPr lang="en-US" sz="2800" b="1"/>
              <a:t>“, </a:t>
            </a:r>
            <a:r>
              <a:rPr lang="en-US" sz="2800" b="1" err="1"/>
              <a:t>Ключова</a:t>
            </a:r>
            <a:r>
              <a:rPr lang="en-US" sz="2800" b="1"/>
              <a:t> </a:t>
            </a:r>
            <a:r>
              <a:rPr lang="en-US" sz="2800" b="1" err="1"/>
              <a:t>дейност</a:t>
            </a:r>
            <a:r>
              <a:rPr lang="en-US" sz="2800" b="1"/>
              <a:t> 1 "</a:t>
            </a:r>
            <a:r>
              <a:rPr lang="en-US" sz="2800" b="1" err="1"/>
              <a:t>Образователна</a:t>
            </a:r>
            <a:r>
              <a:rPr lang="en-US" sz="2800" b="1"/>
              <a:t> </a:t>
            </a:r>
            <a:r>
              <a:rPr lang="en-US" sz="2800" b="1" err="1"/>
              <a:t>мобилност</a:t>
            </a:r>
            <a:r>
              <a:rPr lang="en-US" sz="2800" b="1"/>
              <a:t> </a:t>
            </a:r>
            <a:r>
              <a:rPr lang="en-US" sz="2800" b="1" err="1"/>
              <a:t>за</a:t>
            </a:r>
            <a:r>
              <a:rPr lang="en-US" sz="2800" b="1"/>
              <a:t> </a:t>
            </a:r>
            <a:r>
              <a:rPr lang="en-US" sz="2800" b="1" err="1"/>
              <a:t>граждани</a:t>
            </a:r>
            <a:r>
              <a:rPr lang="en-US" sz="2800" b="1"/>
              <a:t>", </a:t>
            </a:r>
            <a:r>
              <a:rPr lang="en-US" sz="2800" b="1" err="1"/>
              <a:t>сектор</a:t>
            </a:r>
            <a:r>
              <a:rPr lang="en-US" sz="2800" b="1"/>
              <a:t> "</a:t>
            </a:r>
            <a:r>
              <a:rPr lang="en-US" sz="2800" b="1" err="1"/>
              <a:t>Училищно</a:t>
            </a:r>
            <a:r>
              <a:rPr lang="en-US" sz="2800" b="1"/>
              <a:t> </a:t>
            </a:r>
            <a:r>
              <a:rPr lang="en-US" sz="2800" b="1" err="1"/>
              <a:t>образование</a:t>
            </a:r>
            <a:r>
              <a:rPr lang="en-US" sz="2800" b="1"/>
              <a:t>" (KA122-SCH) № 2024-1-BG01-KA122-SCH-000236065 </a:t>
            </a:r>
            <a:r>
              <a:rPr lang="en-US" sz="2800" b="1" err="1"/>
              <a:t>със</a:t>
            </a:r>
            <a:r>
              <a:rPr lang="en-US" sz="2800" b="1"/>
              <a:t> </a:t>
            </a:r>
            <a:r>
              <a:rPr lang="en-US" sz="2800" b="1" err="1"/>
              <a:t>заглавие</a:t>
            </a:r>
            <a:r>
              <a:rPr lang="en-US" sz="2800" b="1"/>
              <a:t> </a:t>
            </a:r>
            <a:r>
              <a:rPr lang="en-US" sz="2800" b="1" err="1"/>
              <a:t>на</a:t>
            </a:r>
            <a:r>
              <a:rPr lang="en-US" sz="2800" b="1"/>
              <a:t> </a:t>
            </a:r>
            <a:r>
              <a:rPr lang="en-US" sz="2800" b="1" err="1"/>
              <a:t>проекта</a:t>
            </a:r>
            <a:r>
              <a:rPr lang="en-US" sz="2800" b="1"/>
              <a:t>: „</a:t>
            </a:r>
            <a:r>
              <a:rPr lang="en-US" sz="2800" b="1" err="1"/>
              <a:t>Иновативните</a:t>
            </a:r>
            <a:r>
              <a:rPr lang="en-US" sz="2800" b="1"/>
              <a:t> </a:t>
            </a:r>
            <a:r>
              <a:rPr lang="en-US" sz="2800" b="1" err="1"/>
              <a:t>учители</a:t>
            </a:r>
            <a:r>
              <a:rPr lang="en-US" sz="2800" b="1"/>
              <a:t> - </a:t>
            </a:r>
            <a:r>
              <a:rPr lang="en-US" sz="2800" b="1" err="1"/>
              <a:t>успяващите</a:t>
            </a:r>
            <a:r>
              <a:rPr lang="en-US" sz="2800" b="1"/>
              <a:t> </a:t>
            </a:r>
            <a:r>
              <a:rPr lang="en-US" sz="2800" b="1" err="1"/>
              <a:t>ученици</a:t>
            </a:r>
            <a:r>
              <a:rPr lang="en-US" sz="2800" b="1"/>
              <a:t>”. </a:t>
            </a:r>
            <a:r>
              <a:rPr lang="en-US" sz="2800" b="1" err="1"/>
              <a:t>Финансирането</a:t>
            </a:r>
            <a:r>
              <a:rPr lang="en-US" sz="2800" b="1"/>
              <a:t> </a:t>
            </a:r>
            <a:r>
              <a:rPr lang="en-US" sz="2800" b="1" err="1"/>
              <a:t>на</a:t>
            </a:r>
            <a:r>
              <a:rPr lang="en-US" sz="2800" b="1"/>
              <a:t> </a:t>
            </a:r>
            <a:r>
              <a:rPr lang="en-US" sz="2800" b="1" err="1"/>
              <a:t>дейностите</a:t>
            </a:r>
            <a:r>
              <a:rPr lang="en-US" sz="2800" b="1"/>
              <a:t> </a:t>
            </a:r>
            <a:r>
              <a:rPr lang="en-US" sz="2800" b="1" err="1"/>
              <a:t>по</a:t>
            </a:r>
            <a:r>
              <a:rPr lang="en-US" sz="2800" b="1"/>
              <a:t> </a:t>
            </a:r>
            <a:r>
              <a:rPr lang="en-US" sz="2800" b="1" err="1"/>
              <a:t>проекта</a:t>
            </a:r>
            <a:r>
              <a:rPr lang="en-US" sz="2800" b="1"/>
              <a:t> </a:t>
            </a:r>
            <a:r>
              <a:rPr lang="en-US" sz="2800" b="1" err="1"/>
              <a:t>се</a:t>
            </a:r>
            <a:r>
              <a:rPr lang="en-US" sz="2800" b="1"/>
              <a:t> </a:t>
            </a:r>
            <a:r>
              <a:rPr lang="en-US" sz="2800" b="1" err="1"/>
              <a:t>осигуряват</a:t>
            </a:r>
            <a:r>
              <a:rPr lang="en-US" sz="2800" b="1"/>
              <a:t> </a:t>
            </a:r>
            <a:r>
              <a:rPr lang="en-US" sz="2800" b="1" err="1"/>
              <a:t>от</a:t>
            </a:r>
            <a:r>
              <a:rPr lang="en-US" sz="2800" b="1"/>
              <a:t> ЕК и ЦРЧР.</a:t>
            </a:r>
          </a:p>
        </p:txBody>
      </p:sp>
    </p:spTree>
    <p:extLst>
      <p:ext uri="{BB962C8B-B14F-4D97-AF65-F5344CB8AC3E}">
        <p14:creationId xmlns:p14="http://schemas.microsoft.com/office/powerpoint/2010/main" val="166894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ЕРАЗЪМ+ – Студентски съвет">
            <a:extLst>
              <a:ext uri="{FF2B5EF4-FFF2-40B4-BE49-F238E27FC236}">
                <a16:creationId xmlns:a16="http://schemas.microsoft.com/office/drawing/2014/main" id="{527E015A-3FC0-B1DD-D7E9-7EE1BB75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98" r="15802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7AABC-63BB-C6B3-43F6-688502DE53A1}"/>
              </a:ext>
            </a:extLst>
          </p:cNvPr>
          <p:cNvSpPr txBox="1"/>
          <p:nvPr/>
        </p:nvSpPr>
        <p:spPr>
          <a:xfrm>
            <a:off x="6374886" y="1464406"/>
            <a:ext cx="4169380" cy="23840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Темите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обученията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ни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бяха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образованието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" -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инж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Детелина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Иванова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Йордан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Дончев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Ориентиране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към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учене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поведение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" -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Мирела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Радева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Наталия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Атанасова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606F1-14E4-536C-8196-987BAA8C0F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45826" b="1198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E75C1-268C-ECBE-E166-91AA98290804}"/>
              </a:ext>
            </a:extLst>
          </p:cNvPr>
          <p:cNvSpPr txBox="1"/>
          <p:nvPr/>
        </p:nvSpPr>
        <p:spPr>
          <a:xfrm>
            <a:off x="1952673" y="4306094"/>
            <a:ext cx="8825659" cy="3416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/>
              <a:t>Старт </a:t>
            </a:r>
            <a:r>
              <a:rPr lang="en-US" sz="3200" b="1" err="1"/>
              <a:t>на</a:t>
            </a:r>
            <a:r>
              <a:rPr lang="en-US" sz="3200" b="1"/>
              <a:t> </a:t>
            </a:r>
            <a:r>
              <a:rPr lang="en-US" sz="3200" b="1" err="1"/>
              <a:t>обучението</a:t>
            </a:r>
            <a:r>
              <a:rPr lang="en-US" sz="3200" b="1"/>
              <a:t>!</a:t>
            </a:r>
            <a:endParaRPr lang="en-US"/>
          </a:p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 err="1"/>
              <a:t>Посрещнаха</a:t>
            </a:r>
            <a:r>
              <a:rPr lang="en-US" sz="3200" b="1"/>
              <a:t> </a:t>
            </a:r>
            <a:r>
              <a:rPr lang="en-US" sz="3200" b="1" err="1"/>
              <a:t>ни</a:t>
            </a:r>
            <a:r>
              <a:rPr lang="en-US" sz="3200" b="1"/>
              <a:t> в </a:t>
            </a:r>
            <a:r>
              <a:rPr lang="en-US" sz="3200" b="1" err="1"/>
              <a:t>офиса</a:t>
            </a:r>
            <a:r>
              <a:rPr lang="en-US" sz="3200" b="1"/>
              <a:t> </a:t>
            </a:r>
            <a:r>
              <a:rPr lang="en-US" sz="3200" b="1" err="1"/>
              <a:t>на</a:t>
            </a:r>
            <a:r>
              <a:rPr lang="en-US" sz="3200" b="1"/>
              <a:t> </a:t>
            </a:r>
            <a:r>
              <a:rPr lang="en-US" sz="3200" b="1" err="1"/>
              <a:t>Tribeka</a:t>
            </a:r>
            <a:r>
              <a:rPr lang="en-US" sz="3200" b="1"/>
              <a:t> </a:t>
            </a:r>
          </a:p>
          <a:p>
            <a:pPr algn="ctr" defTabSz="457200">
              <a:spcBef>
                <a:spcPts val="1000"/>
              </a:spcBef>
            </a:pPr>
            <a:r>
              <a:rPr lang="en-US" sz="3200" b="1"/>
              <a:t>и </a:t>
            </a:r>
            <a:r>
              <a:rPr lang="en-US" sz="3200" b="1" err="1"/>
              <a:t>ни</a:t>
            </a:r>
            <a:r>
              <a:rPr lang="en-US" sz="3200" b="1"/>
              <a:t> </a:t>
            </a:r>
            <a:r>
              <a:rPr lang="en-US" sz="3200" b="1" err="1"/>
              <a:t>представиха</a:t>
            </a:r>
            <a:r>
              <a:rPr lang="en-US" sz="3200" b="1"/>
              <a:t> </a:t>
            </a:r>
            <a:r>
              <a:rPr lang="en-US" sz="3200" b="1" err="1"/>
              <a:t>агенцията</a:t>
            </a:r>
            <a:r>
              <a:rPr lang="en-US" sz="3200" b="1"/>
              <a:t> и </a:t>
            </a:r>
            <a:r>
              <a:rPr lang="en-US" sz="3200" b="1" err="1"/>
              <a:t>екипа</a:t>
            </a:r>
            <a:r>
              <a:rPr lang="en-US" sz="3200" b="1"/>
              <a:t> й.</a:t>
            </a:r>
          </a:p>
        </p:txBody>
      </p:sp>
    </p:spTree>
    <p:extLst>
      <p:ext uri="{BB962C8B-B14F-4D97-AF65-F5344CB8AC3E}">
        <p14:creationId xmlns:p14="http://schemas.microsoft.com/office/powerpoint/2010/main" val="335585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468F2-F6AE-4F60-95FB-AEF4ECB3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32504-D897-43E6-93AD-6DD6AB14C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C4ABB57-196D-4F36-9C3F-C5B1C76F7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72666-584E-4CDC-9B20-13CDAD501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10F01-2461-1D7F-DE2A-AC7FDD1A0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0" r="17356" b="-4"/>
          <a:stretch>
            <a:fillRect/>
          </a:stretch>
        </p:blipFill>
        <p:spPr>
          <a:xfrm>
            <a:off x="467934" y="469953"/>
            <a:ext cx="2764648" cy="464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23C75-83FC-DE10-2851-DA82C9ED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40" r="5319" b="-4"/>
          <a:stretch>
            <a:fillRect/>
          </a:stretch>
        </p:blipFill>
        <p:spPr>
          <a:xfrm>
            <a:off x="3303911" y="469951"/>
            <a:ext cx="2752344" cy="4648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3CBB6-A68E-B6DD-9C4A-1F142CE8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00" r="10391" b="4"/>
          <a:stretch>
            <a:fillRect/>
          </a:stretch>
        </p:blipFill>
        <p:spPr>
          <a:xfrm>
            <a:off x="6127584" y="475698"/>
            <a:ext cx="2752344" cy="4378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8D399-7675-966F-344E-1EFDBF4567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58" r="10780" b="1"/>
          <a:stretch>
            <a:fillRect/>
          </a:stretch>
        </p:blipFill>
        <p:spPr>
          <a:xfrm>
            <a:off x="8951258" y="469951"/>
            <a:ext cx="2763657" cy="439395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41813-98C9-58B3-C8F4-304D2F6C4ED9}"/>
              </a:ext>
            </a:extLst>
          </p:cNvPr>
          <p:cNvSpPr txBox="1"/>
          <p:nvPr/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Обиколохме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града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посетихме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"Asociacion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Arrabal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",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където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предизвикателствата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се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превръщат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във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възможности</a:t>
            </a:r>
            <a:r>
              <a:rPr lang="en-US" sz="28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374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70FE2-A3DE-BAC0-17B0-01FDEA82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45872" b="193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D2618-84FA-9DE2-CC01-FAE9538975D0}"/>
              </a:ext>
            </a:extLst>
          </p:cNvPr>
          <p:cNvSpPr txBox="1"/>
          <p:nvPr/>
        </p:nvSpPr>
        <p:spPr>
          <a:xfrm>
            <a:off x="3369516" y="4067969"/>
            <a:ext cx="8825659" cy="3416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err="1"/>
              <a:t>От</a:t>
            </a:r>
            <a:r>
              <a:rPr lang="en-US" sz="2400" b="1"/>
              <a:t> </a:t>
            </a:r>
            <a:r>
              <a:rPr lang="en-US" sz="2400" b="1" err="1"/>
              <a:t>Аррабал</a:t>
            </a:r>
            <a:r>
              <a:rPr lang="en-US" sz="2400" b="1"/>
              <a:t> </a:t>
            </a:r>
            <a:r>
              <a:rPr lang="en-US" sz="2400" b="1" err="1"/>
              <a:t>създават</a:t>
            </a:r>
            <a:r>
              <a:rPr lang="en-US" sz="2400" b="1"/>
              <a:t> </a:t>
            </a:r>
            <a:r>
              <a:rPr lang="en-US" sz="2400" b="1" err="1"/>
              <a:t>възможности</a:t>
            </a:r>
            <a:r>
              <a:rPr lang="en-US" sz="2400" b="1"/>
              <a:t> </a:t>
            </a:r>
            <a:r>
              <a:rPr lang="en-US" sz="2400" b="1" err="1"/>
              <a:t>за</a:t>
            </a:r>
            <a:r>
              <a:rPr lang="en-US" sz="2400" b="1"/>
              <a:t> </a:t>
            </a:r>
            <a:r>
              <a:rPr lang="en-US" sz="2400" b="1" err="1"/>
              <a:t>работа</a:t>
            </a:r>
            <a:r>
              <a:rPr lang="en-US" sz="2400" b="1"/>
              <a:t>, </a:t>
            </a:r>
            <a:r>
              <a:rPr lang="en-US" sz="2400" b="1" err="1"/>
              <a:t>особено</a:t>
            </a:r>
            <a:r>
              <a:rPr lang="en-US" sz="2400" b="1"/>
              <a:t> </a:t>
            </a:r>
            <a:r>
              <a:rPr lang="en-US" sz="2400" b="1" err="1"/>
              <a:t>за</a:t>
            </a:r>
            <a:r>
              <a:rPr lang="en-US" sz="2400" b="1"/>
              <a:t> </a:t>
            </a:r>
            <a:r>
              <a:rPr lang="en-US" sz="2400" b="1" err="1"/>
              <a:t>тези</a:t>
            </a:r>
            <a:r>
              <a:rPr lang="en-US" sz="2400" b="1"/>
              <a:t>, </a:t>
            </a:r>
            <a:r>
              <a:rPr lang="en-US" sz="2400" b="1" err="1"/>
              <a:t>които</a:t>
            </a:r>
            <a:r>
              <a:rPr lang="en-US" sz="2400" b="1"/>
              <a:t> </a:t>
            </a:r>
            <a:r>
              <a:rPr lang="en-US" sz="2400" b="1" err="1"/>
              <a:t>са</a:t>
            </a:r>
            <a:r>
              <a:rPr lang="en-US" sz="2400" b="1"/>
              <a:t> в </a:t>
            </a:r>
            <a:r>
              <a:rPr lang="en-US" sz="2400" b="1" err="1"/>
              <a:t>ситуация</a:t>
            </a:r>
            <a:r>
              <a:rPr lang="en-US" sz="2400" b="1"/>
              <a:t> </a:t>
            </a:r>
            <a:r>
              <a:rPr lang="en-US" sz="2400" b="1" err="1"/>
              <a:t>на</a:t>
            </a:r>
            <a:r>
              <a:rPr lang="en-US" sz="2400" b="1"/>
              <a:t> </a:t>
            </a:r>
            <a:r>
              <a:rPr lang="en-US" sz="2400" b="1" err="1"/>
              <a:t>социална</a:t>
            </a:r>
            <a:r>
              <a:rPr lang="en-US" sz="2400" b="1"/>
              <a:t> </a:t>
            </a:r>
            <a:r>
              <a:rPr lang="en-US" sz="2400" b="1" err="1"/>
              <a:t>уязвимост</a:t>
            </a:r>
            <a:r>
              <a:rPr lang="en-US" sz="2400" b="1"/>
              <a:t>. </a:t>
            </a:r>
            <a:r>
              <a:rPr lang="en-US" sz="2400" b="1" err="1"/>
              <a:t>Предоставят</a:t>
            </a:r>
            <a:r>
              <a:rPr lang="en-US" sz="2400" b="1"/>
              <a:t> </a:t>
            </a:r>
            <a:r>
              <a:rPr lang="en-US" sz="2400" b="1" err="1"/>
              <a:t>обучение</a:t>
            </a:r>
            <a:r>
              <a:rPr lang="en-US" sz="2400" b="1"/>
              <a:t>, </a:t>
            </a:r>
            <a:r>
              <a:rPr lang="en-US" sz="2400" b="1" err="1"/>
              <a:t>ресурси</a:t>
            </a:r>
            <a:r>
              <a:rPr lang="en-US" sz="2400" b="1"/>
              <a:t> и </a:t>
            </a:r>
            <a:r>
              <a:rPr lang="en-US" sz="2400" b="1" err="1"/>
              <a:t>подкрепа</a:t>
            </a:r>
            <a:r>
              <a:rPr lang="en-US" sz="2400" b="1"/>
              <a:t> </a:t>
            </a:r>
            <a:r>
              <a:rPr lang="en-US" sz="2400" b="1" err="1"/>
              <a:t>чрез</a:t>
            </a:r>
            <a:r>
              <a:rPr lang="en-US" sz="2400" b="1"/>
              <a:t> </a:t>
            </a:r>
            <a:r>
              <a:rPr lang="en-US" sz="2400" b="1" err="1"/>
              <a:t>проекти</a:t>
            </a:r>
            <a:r>
              <a:rPr lang="en-US" sz="2400" b="1"/>
              <a:t> и </a:t>
            </a:r>
            <a:r>
              <a:rPr lang="en-US" sz="2400" b="1" err="1"/>
              <a:t>програми</a:t>
            </a:r>
            <a:r>
              <a:rPr lang="en-US" sz="2400" b="1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39AC5-87CD-B48C-B8D6-BBBE1E6A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790"/>
          <a:stretch>
            <a:fillRect/>
          </a:stretch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4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85216-8953-224B-5712-369558DC60EF}"/>
              </a:ext>
            </a:extLst>
          </p:cNvPr>
          <p:cNvSpPr txBox="1"/>
          <p:nvPr/>
        </p:nvSpPr>
        <p:spPr>
          <a:xfrm>
            <a:off x="5683155" y="2158047"/>
            <a:ext cx="5428551" cy="3153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defTabSz="457200"/>
            <a:r>
              <a:rPr lang="en-US" sz="42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Обучението</a:t>
            </a:r>
            <a:r>
              <a:rPr lang="en-US" sz="4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продължава</a:t>
            </a:r>
            <a:r>
              <a:rPr lang="en-US" sz="4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44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Hilodoble</a:t>
            </a: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project"</a:t>
            </a:r>
            <a:r>
              <a:rPr lang="en-US" sz="4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/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422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5B713-5042-1795-4A36-F24B0D87F6D0}"/>
              </a:ext>
            </a:extLst>
          </p:cNvPr>
          <p:cNvSpPr txBox="1"/>
          <p:nvPr/>
        </p:nvSpPr>
        <p:spPr>
          <a:xfrm>
            <a:off x="561110" y="1241266"/>
            <a:ext cx="4089633" cy="3153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"Hilodoble project" е място, на което усетихме уют и топлина в работна среда.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1F8B9-52A9-EE9A-83B8-EB9EF258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585" r="1" b="8829"/>
          <a:stretch>
            <a:fillRect/>
          </a:stretch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561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111C5C-ADB4-43B6-A849-B60555872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D683FB4-B0E0-4992-A4F0-EED45186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FDCBA2-9985-40AA-9B75-0D63FF96A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52457" y="1996800"/>
            <a:ext cx="2995299" cy="258069"/>
          </a:xfrm>
          <a:custGeom>
            <a:avLst/>
            <a:gdLst>
              <a:gd name="connsiteX0" fmla="*/ 2995299 w 2995299"/>
              <a:gd name="connsiteY0" fmla="*/ 0 h 258069"/>
              <a:gd name="connsiteX1" fmla="*/ 2978017 w 2995299"/>
              <a:gd name="connsiteY1" fmla="*/ 213614 h 258069"/>
              <a:gd name="connsiteX2" fmla="*/ 2944764 w 2995299"/>
              <a:gd name="connsiteY2" fmla="*/ 216300 h 258069"/>
              <a:gd name="connsiteX3" fmla="*/ 2806036 w 2995299"/>
              <a:gd name="connsiteY3" fmla="*/ 226945 h 258069"/>
              <a:gd name="connsiteX4" fmla="*/ 2666958 w 2995299"/>
              <a:gd name="connsiteY4" fmla="*/ 234416 h 258069"/>
              <a:gd name="connsiteX5" fmla="*/ 2528469 w 2995299"/>
              <a:gd name="connsiteY5" fmla="*/ 242092 h 258069"/>
              <a:gd name="connsiteX6" fmla="*/ 2389479 w 2995299"/>
              <a:gd name="connsiteY6" fmla="*/ 248469 h 258069"/>
              <a:gd name="connsiteX7" fmla="*/ 2252501 w 2995299"/>
              <a:gd name="connsiteY7" fmla="*/ 252492 h 258069"/>
              <a:gd name="connsiteX8" fmla="*/ 2113775 w 2995299"/>
              <a:gd name="connsiteY8" fmla="*/ 255585 h 258069"/>
              <a:gd name="connsiteX9" fmla="*/ 1975755 w 2995299"/>
              <a:gd name="connsiteY9" fmla="*/ 257479 h 258069"/>
              <a:gd name="connsiteX10" fmla="*/ 1840287 w 2995299"/>
              <a:gd name="connsiteY10" fmla="*/ 257847 h 258069"/>
              <a:gd name="connsiteX11" fmla="*/ 1703009 w 2995299"/>
              <a:gd name="connsiteY11" fmla="*/ 258069 h 258069"/>
              <a:gd name="connsiteX12" fmla="*/ 1567693 w 2995299"/>
              <a:gd name="connsiteY12" fmla="*/ 256562 h 258069"/>
              <a:gd name="connsiteX13" fmla="*/ 1432543 w 2995299"/>
              <a:gd name="connsiteY13" fmla="*/ 253022 h 258069"/>
              <a:gd name="connsiteX14" fmla="*/ 1297969 w 2995299"/>
              <a:gd name="connsiteY14" fmla="*/ 249844 h 258069"/>
              <a:gd name="connsiteX15" fmla="*/ 1164703 w 2995299"/>
              <a:gd name="connsiteY15" fmla="*/ 245514 h 258069"/>
              <a:gd name="connsiteX16" fmla="*/ 1032796 w 2995299"/>
              <a:gd name="connsiteY16" fmla="*/ 239406 h 258069"/>
              <a:gd name="connsiteX17" fmla="*/ 900940 w 2995299"/>
              <a:gd name="connsiteY17" fmla="*/ 232671 h 258069"/>
              <a:gd name="connsiteX18" fmla="*/ 770303 w 2995299"/>
              <a:gd name="connsiteY18" fmla="*/ 225879 h 258069"/>
              <a:gd name="connsiteX19" fmla="*/ 641641 w 2995299"/>
              <a:gd name="connsiteY19" fmla="*/ 217201 h 258069"/>
              <a:gd name="connsiteX20" fmla="*/ 512966 w 2995299"/>
              <a:gd name="connsiteY20" fmla="*/ 208679 h 258069"/>
              <a:gd name="connsiteX21" fmla="*/ 386177 w 2995299"/>
              <a:gd name="connsiteY21" fmla="*/ 199366 h 258069"/>
              <a:gd name="connsiteX22" fmla="*/ 260746 w 2995299"/>
              <a:gd name="connsiteY22" fmla="*/ 188274 h 258069"/>
              <a:gd name="connsiteX23" fmla="*/ 136447 w 2995299"/>
              <a:gd name="connsiteY23" fmla="*/ 178218 h 258069"/>
              <a:gd name="connsiteX24" fmla="*/ 13506 w 2995299"/>
              <a:gd name="connsiteY24" fmla="*/ 166384 h 258069"/>
              <a:gd name="connsiteX25" fmla="*/ 0 w 2995299"/>
              <a:gd name="connsiteY25" fmla="*/ 164974 h 258069"/>
              <a:gd name="connsiteX26" fmla="*/ 40844 w 2995299"/>
              <a:gd name="connsiteY26" fmla="*/ 167812 h 258069"/>
              <a:gd name="connsiteX27" fmla="*/ 132211 w 2995299"/>
              <a:gd name="connsiteY27" fmla="*/ 172445 h 258069"/>
              <a:gd name="connsiteX28" fmla="*/ 225585 w 2995299"/>
              <a:gd name="connsiteY28" fmla="*/ 177310 h 258069"/>
              <a:gd name="connsiteX29" fmla="*/ 320298 w 2995299"/>
              <a:gd name="connsiteY29" fmla="*/ 181943 h 258069"/>
              <a:gd name="connsiteX30" fmla="*/ 415680 w 2995299"/>
              <a:gd name="connsiteY30" fmla="*/ 184839 h 258069"/>
              <a:gd name="connsiteX31" fmla="*/ 512735 w 2995299"/>
              <a:gd name="connsiteY31" fmla="*/ 187619 h 258069"/>
              <a:gd name="connsiteX32" fmla="*/ 611464 w 2995299"/>
              <a:gd name="connsiteY32" fmla="*/ 190514 h 258069"/>
              <a:gd name="connsiteX33" fmla="*/ 711532 w 2995299"/>
              <a:gd name="connsiteY33" fmla="*/ 192484 h 258069"/>
              <a:gd name="connsiteX34" fmla="*/ 812604 w 2995299"/>
              <a:gd name="connsiteY34" fmla="*/ 192484 h 258069"/>
              <a:gd name="connsiteX35" fmla="*/ 915014 w 2995299"/>
              <a:gd name="connsiteY35" fmla="*/ 193294 h 258069"/>
              <a:gd name="connsiteX36" fmla="*/ 1018428 w 2995299"/>
              <a:gd name="connsiteY36" fmla="*/ 192484 h 258069"/>
              <a:gd name="connsiteX37" fmla="*/ 1122847 w 2995299"/>
              <a:gd name="connsiteY37" fmla="*/ 190514 h 258069"/>
              <a:gd name="connsiteX38" fmla="*/ 1227600 w 2995299"/>
              <a:gd name="connsiteY38" fmla="*/ 188661 h 258069"/>
              <a:gd name="connsiteX39" fmla="*/ 1333692 w 2995299"/>
              <a:gd name="connsiteY39" fmla="*/ 184839 h 258069"/>
              <a:gd name="connsiteX40" fmla="*/ 1441122 w 2995299"/>
              <a:gd name="connsiteY40" fmla="*/ 181133 h 258069"/>
              <a:gd name="connsiteX41" fmla="*/ 1547883 w 2995299"/>
              <a:gd name="connsiteY41" fmla="*/ 176268 h 258069"/>
              <a:gd name="connsiteX42" fmla="*/ 1655983 w 2995299"/>
              <a:gd name="connsiteY42" fmla="*/ 169781 h 258069"/>
              <a:gd name="connsiteX43" fmla="*/ 1765421 w 2995299"/>
              <a:gd name="connsiteY43" fmla="*/ 162137 h 258069"/>
              <a:gd name="connsiteX44" fmla="*/ 1874860 w 2995299"/>
              <a:gd name="connsiteY44" fmla="*/ 154607 h 258069"/>
              <a:gd name="connsiteX45" fmla="*/ 1984299 w 2995299"/>
              <a:gd name="connsiteY45" fmla="*/ 144994 h 258069"/>
              <a:gd name="connsiteX46" fmla="*/ 2095745 w 2995299"/>
              <a:gd name="connsiteY46" fmla="*/ 133643 h 258069"/>
              <a:gd name="connsiteX47" fmla="*/ 2205184 w 2995299"/>
              <a:gd name="connsiteY47" fmla="*/ 122292 h 258069"/>
              <a:gd name="connsiteX48" fmla="*/ 2316631 w 2995299"/>
              <a:gd name="connsiteY48" fmla="*/ 108971 h 258069"/>
              <a:gd name="connsiteX49" fmla="*/ 2429081 w 2995299"/>
              <a:gd name="connsiteY49" fmla="*/ 94725 h 258069"/>
              <a:gd name="connsiteX50" fmla="*/ 2539523 w 2995299"/>
              <a:gd name="connsiteY50" fmla="*/ 79551 h 258069"/>
              <a:gd name="connsiteX51" fmla="*/ 2651305 w 2995299"/>
              <a:gd name="connsiteY51" fmla="*/ 61714 h 258069"/>
              <a:gd name="connsiteX52" fmla="*/ 2763086 w 2995299"/>
              <a:gd name="connsiteY52" fmla="*/ 42718 h 258069"/>
              <a:gd name="connsiteX53" fmla="*/ 2874867 w 2995299"/>
              <a:gd name="connsiteY53" fmla="*/ 23838 h 258069"/>
              <a:gd name="connsiteX54" fmla="*/ 2986314 w 2995299"/>
              <a:gd name="connsiteY54" fmla="*/ 1830 h 25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95299" h="258069">
                <a:moveTo>
                  <a:pt x="2995299" y="0"/>
                </a:moveTo>
                <a:lnTo>
                  <a:pt x="2978017" y="213614"/>
                </a:lnTo>
                <a:lnTo>
                  <a:pt x="2944764" y="216300"/>
                </a:lnTo>
                <a:lnTo>
                  <a:pt x="2806036" y="226945"/>
                </a:lnTo>
                <a:lnTo>
                  <a:pt x="2666958" y="234416"/>
                </a:lnTo>
                <a:lnTo>
                  <a:pt x="2528469" y="242092"/>
                </a:lnTo>
                <a:lnTo>
                  <a:pt x="2389479" y="248469"/>
                </a:lnTo>
                <a:lnTo>
                  <a:pt x="2252501" y="252492"/>
                </a:lnTo>
                <a:lnTo>
                  <a:pt x="2113775" y="255585"/>
                </a:lnTo>
                <a:lnTo>
                  <a:pt x="1975755" y="257479"/>
                </a:lnTo>
                <a:lnTo>
                  <a:pt x="1840287" y="257847"/>
                </a:lnTo>
                <a:lnTo>
                  <a:pt x="1703009" y="258069"/>
                </a:lnTo>
                <a:lnTo>
                  <a:pt x="1567693" y="256562"/>
                </a:lnTo>
                <a:lnTo>
                  <a:pt x="1432543" y="253022"/>
                </a:lnTo>
                <a:lnTo>
                  <a:pt x="1297969" y="249844"/>
                </a:lnTo>
                <a:lnTo>
                  <a:pt x="1164703" y="245514"/>
                </a:lnTo>
                <a:lnTo>
                  <a:pt x="1032796" y="239406"/>
                </a:lnTo>
                <a:lnTo>
                  <a:pt x="900940" y="232671"/>
                </a:lnTo>
                <a:lnTo>
                  <a:pt x="770303" y="225879"/>
                </a:lnTo>
                <a:lnTo>
                  <a:pt x="641641" y="217201"/>
                </a:lnTo>
                <a:lnTo>
                  <a:pt x="512966" y="208679"/>
                </a:lnTo>
                <a:lnTo>
                  <a:pt x="386177" y="199366"/>
                </a:lnTo>
                <a:lnTo>
                  <a:pt x="260746" y="188274"/>
                </a:lnTo>
                <a:lnTo>
                  <a:pt x="136447" y="178218"/>
                </a:lnTo>
                <a:lnTo>
                  <a:pt x="13506" y="166384"/>
                </a:lnTo>
                <a:lnTo>
                  <a:pt x="0" y="164974"/>
                </a:lnTo>
                <a:lnTo>
                  <a:pt x="40844" y="167812"/>
                </a:lnTo>
                <a:lnTo>
                  <a:pt x="132211" y="172445"/>
                </a:lnTo>
                <a:lnTo>
                  <a:pt x="225585" y="177310"/>
                </a:lnTo>
                <a:lnTo>
                  <a:pt x="320298" y="181943"/>
                </a:lnTo>
                <a:lnTo>
                  <a:pt x="415680" y="184839"/>
                </a:lnTo>
                <a:lnTo>
                  <a:pt x="512735" y="187619"/>
                </a:lnTo>
                <a:lnTo>
                  <a:pt x="611464" y="190514"/>
                </a:lnTo>
                <a:lnTo>
                  <a:pt x="711532" y="192484"/>
                </a:lnTo>
                <a:lnTo>
                  <a:pt x="812604" y="192484"/>
                </a:lnTo>
                <a:lnTo>
                  <a:pt x="915014" y="193294"/>
                </a:lnTo>
                <a:lnTo>
                  <a:pt x="1018428" y="192484"/>
                </a:lnTo>
                <a:lnTo>
                  <a:pt x="1122847" y="190514"/>
                </a:lnTo>
                <a:lnTo>
                  <a:pt x="1227600" y="188661"/>
                </a:lnTo>
                <a:lnTo>
                  <a:pt x="1333692" y="184839"/>
                </a:lnTo>
                <a:lnTo>
                  <a:pt x="1441122" y="181133"/>
                </a:lnTo>
                <a:lnTo>
                  <a:pt x="1547883" y="176268"/>
                </a:lnTo>
                <a:lnTo>
                  <a:pt x="1655983" y="169781"/>
                </a:lnTo>
                <a:lnTo>
                  <a:pt x="1765421" y="162137"/>
                </a:lnTo>
                <a:lnTo>
                  <a:pt x="1874860" y="154607"/>
                </a:lnTo>
                <a:lnTo>
                  <a:pt x="1984299" y="144994"/>
                </a:lnTo>
                <a:lnTo>
                  <a:pt x="2095745" y="133643"/>
                </a:lnTo>
                <a:lnTo>
                  <a:pt x="2205184" y="122292"/>
                </a:lnTo>
                <a:lnTo>
                  <a:pt x="2316631" y="108971"/>
                </a:lnTo>
                <a:lnTo>
                  <a:pt x="2429081" y="94725"/>
                </a:lnTo>
                <a:lnTo>
                  <a:pt x="2539523" y="79551"/>
                </a:lnTo>
                <a:lnTo>
                  <a:pt x="2651305" y="61714"/>
                </a:lnTo>
                <a:lnTo>
                  <a:pt x="2763086" y="42718"/>
                </a:lnTo>
                <a:lnTo>
                  <a:pt x="2874867" y="23838"/>
                </a:lnTo>
                <a:lnTo>
                  <a:pt x="2986314" y="183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16A13-433F-35EB-5904-36672BB0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59" y="643466"/>
            <a:ext cx="2576618" cy="557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616C1B-1E69-2BA9-8779-FFF5D07C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12" y="689652"/>
            <a:ext cx="4109021" cy="5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2025-09-18T14:53:20Z</dcterms:created>
  <dcterms:modified xsi:type="dcterms:W3CDTF">2025-10-06T17:00:31Z</dcterms:modified>
</cp:coreProperties>
</file>